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6" r:id="rId2"/>
    <p:sldId id="257" r:id="rId3"/>
    <p:sldId id="292" r:id="rId4"/>
    <p:sldId id="308" r:id="rId5"/>
    <p:sldId id="298" r:id="rId6"/>
    <p:sldId id="295" r:id="rId7"/>
    <p:sldId id="301" r:id="rId8"/>
    <p:sldId id="309" r:id="rId9"/>
    <p:sldId id="258" r:id="rId10"/>
    <p:sldId id="294" r:id="rId11"/>
    <p:sldId id="272" r:id="rId12"/>
    <p:sldId id="273" r:id="rId13"/>
    <p:sldId id="310" r:id="rId14"/>
    <p:sldId id="259" r:id="rId15"/>
    <p:sldId id="278" r:id="rId16"/>
    <p:sldId id="260" r:id="rId17"/>
    <p:sldId id="311" r:id="rId18"/>
    <p:sldId id="282" r:id="rId19"/>
    <p:sldId id="314" r:id="rId20"/>
    <p:sldId id="284" r:id="rId21"/>
    <p:sldId id="300" r:id="rId22"/>
    <p:sldId id="285" r:id="rId23"/>
    <p:sldId id="307" r:id="rId24"/>
    <p:sldId id="291" r:id="rId25"/>
    <p:sldId id="313" r:id="rId26"/>
    <p:sldId id="303" r:id="rId27"/>
    <p:sldId id="304" r:id="rId28"/>
    <p:sldId id="29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12" y="-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121662A6-FFEF-BD4D-A7F5-A274D657A229}" type="datetimeFigureOut">
              <a:rPr lang="en-US" smtClean="0"/>
              <a:t>22.03.20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343541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21662A6-FFEF-BD4D-A7F5-A274D657A229}" type="datetimeFigureOut">
              <a:rPr lang="en-US" smtClean="0"/>
              <a:t>22.03.20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94309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21662A6-FFEF-BD4D-A7F5-A274D657A229}" type="datetimeFigureOut">
              <a:rPr lang="en-US" smtClean="0"/>
              <a:t>22.03.20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228200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121662A6-FFEF-BD4D-A7F5-A274D657A229}" type="datetimeFigureOut">
              <a:rPr lang="en-US" smtClean="0"/>
              <a:t>22.03.20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35942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121662A6-FFEF-BD4D-A7F5-A274D657A229}" type="datetimeFigureOut">
              <a:rPr lang="en-US" smtClean="0"/>
              <a:t>22.03.20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167668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121662A6-FFEF-BD4D-A7F5-A274D657A229}" type="datetimeFigureOut">
              <a:rPr lang="en-US" smtClean="0"/>
              <a:t>22.03.20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273260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121662A6-FFEF-BD4D-A7F5-A274D657A229}" type="datetimeFigureOut">
              <a:rPr lang="en-US" smtClean="0"/>
              <a:t>22.03.20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283121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121662A6-FFEF-BD4D-A7F5-A274D657A229}" type="datetimeFigureOut">
              <a:rPr lang="en-US" smtClean="0"/>
              <a:t>22.03.20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140817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662A6-FFEF-BD4D-A7F5-A274D657A229}" type="datetimeFigureOut">
              <a:rPr lang="en-US" smtClean="0"/>
              <a:t>22.03.20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240977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121662A6-FFEF-BD4D-A7F5-A274D657A229}" type="datetimeFigureOut">
              <a:rPr lang="en-US" smtClean="0"/>
              <a:t>22.03.20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38643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121662A6-FFEF-BD4D-A7F5-A274D657A229}" type="datetimeFigureOut">
              <a:rPr lang="en-US" smtClean="0"/>
              <a:t>22.03.20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BDF21-823A-CE47-A6E9-CDB61BB2DEF8}" type="slidenum">
              <a:rPr lang="en-US" smtClean="0"/>
              <a:t>‹#›</a:t>
            </a:fld>
            <a:endParaRPr lang="en-US"/>
          </a:p>
        </p:txBody>
      </p:sp>
    </p:spTree>
    <p:extLst>
      <p:ext uri="{BB962C8B-B14F-4D97-AF65-F5344CB8AC3E}">
        <p14:creationId xmlns:p14="http://schemas.microsoft.com/office/powerpoint/2010/main" val="3144229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662A6-FFEF-BD4D-A7F5-A274D657A229}" type="datetimeFigureOut">
              <a:rPr lang="en-US" smtClean="0"/>
              <a:t>22.03.20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BDF21-823A-CE47-A6E9-CDB61BB2DEF8}" type="slidenum">
              <a:rPr lang="en-US" smtClean="0"/>
              <a:t>‹#›</a:t>
            </a:fld>
            <a:endParaRPr lang="en-US"/>
          </a:p>
        </p:txBody>
      </p:sp>
    </p:spTree>
    <p:extLst>
      <p:ext uri="{BB962C8B-B14F-4D97-AF65-F5344CB8AC3E}">
        <p14:creationId xmlns:p14="http://schemas.microsoft.com/office/powerpoint/2010/main" val="173825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079" y="3248526"/>
            <a:ext cx="7228026" cy="3034632"/>
          </a:xfrm>
        </p:spPr>
        <p:txBody>
          <a:bodyPr>
            <a:normAutofit fontScale="90000"/>
          </a:bodyPr>
          <a:lstStyle/>
          <a:p>
            <a:r>
              <a:rPr lang="en-US" dirty="0" smtClean="0"/>
              <a:t/>
            </a:r>
            <a:br>
              <a:rPr lang="en-US" dirty="0" smtClean="0"/>
            </a:br>
            <a:r>
              <a:rPr lang="en-US" sz="4900" dirty="0" smtClean="0"/>
              <a:t>KÜÇÜK ZEBRA’NIN CANIM DANSI</a:t>
            </a:r>
            <a:r>
              <a:rPr lang="en-US" dirty="0"/>
              <a:t/>
            </a:r>
            <a:br>
              <a:rPr lang="en-US" dirty="0"/>
            </a:br>
            <a:r>
              <a:rPr lang="en-US" sz="3600" dirty="0" err="1" smtClean="0"/>
              <a:t>Yazar</a:t>
            </a:r>
            <a:r>
              <a:rPr lang="en-US" sz="3600" dirty="0" smtClean="0"/>
              <a:t>: </a:t>
            </a:r>
            <a:r>
              <a:rPr lang="en-US" sz="3600" dirty="0" err="1" smtClean="0"/>
              <a:t>Uzm</a:t>
            </a:r>
            <a:r>
              <a:rPr lang="en-US" sz="3600" dirty="0" smtClean="0"/>
              <a:t>. </a:t>
            </a:r>
            <a:r>
              <a:rPr lang="en-US" sz="3600" dirty="0" err="1" smtClean="0"/>
              <a:t>Psk</a:t>
            </a:r>
            <a:r>
              <a:rPr lang="en-US" sz="3600" dirty="0" smtClean="0"/>
              <a:t>. Derya </a:t>
            </a:r>
            <a:r>
              <a:rPr lang="en-US" sz="3600" dirty="0" err="1"/>
              <a:t>Altınay</a:t>
            </a:r>
            <a:r>
              <a:rPr lang="en-US" sz="3100" dirty="0"/>
              <a:t/>
            </a:r>
            <a:br>
              <a:rPr lang="en-US" sz="3100" dirty="0"/>
            </a:br>
            <a:r>
              <a:rPr lang="en-US" sz="3600" dirty="0" err="1" smtClean="0"/>
              <a:t>Çizerler</a:t>
            </a:r>
            <a:r>
              <a:rPr lang="en-US" sz="3600" dirty="0" smtClean="0"/>
              <a:t>: </a:t>
            </a:r>
            <a:r>
              <a:rPr lang="en-US" sz="3600" dirty="0" err="1" smtClean="0"/>
              <a:t>Aslı</a:t>
            </a:r>
            <a:r>
              <a:rPr lang="en-US" sz="3600" dirty="0" smtClean="0"/>
              <a:t> </a:t>
            </a:r>
            <a:r>
              <a:rPr lang="en-US" sz="3600" dirty="0" err="1" smtClean="0"/>
              <a:t>Özer</a:t>
            </a:r>
            <a:r>
              <a:rPr lang="en-US" sz="3600" dirty="0" smtClean="0"/>
              <a:t> </a:t>
            </a:r>
            <a:r>
              <a:rPr lang="en-US" sz="3600" dirty="0" err="1" smtClean="0"/>
              <a:t>ve</a:t>
            </a:r>
            <a:r>
              <a:rPr lang="en-US" sz="3600" dirty="0"/>
              <a:t> </a:t>
            </a:r>
            <a:r>
              <a:rPr lang="en-US" sz="3600" dirty="0" err="1" smtClean="0"/>
              <a:t>Alya</a:t>
            </a:r>
            <a:r>
              <a:rPr lang="en-US" sz="3600" dirty="0" smtClean="0"/>
              <a:t> </a:t>
            </a:r>
            <a:r>
              <a:rPr lang="en-US" sz="3600" dirty="0" err="1" smtClean="0"/>
              <a:t>Özer</a:t>
            </a:r>
            <a:r>
              <a:rPr lang="en-US" sz="3100" dirty="0" smtClean="0"/>
              <a:t/>
            </a:r>
            <a:br>
              <a:rPr lang="en-US" sz="3100" dirty="0" smtClean="0"/>
            </a:br>
            <a:r>
              <a:rPr lang="en-US" sz="2200" dirty="0" smtClean="0"/>
              <a:t/>
            </a:r>
            <a:br>
              <a:rPr lang="en-US" sz="2200" dirty="0" smtClean="0"/>
            </a:br>
            <a:r>
              <a:rPr lang="en-US" sz="1100" dirty="0" smtClean="0"/>
              <a:t>Bu </a:t>
            </a:r>
            <a:r>
              <a:rPr lang="en-US" sz="1100" dirty="0" err="1" smtClean="0"/>
              <a:t>içerik</a:t>
            </a:r>
            <a:r>
              <a:rPr lang="en-US" sz="1100" dirty="0" smtClean="0"/>
              <a:t> ©Global Child EMDR Alliance ( </a:t>
            </a:r>
            <a:r>
              <a:rPr lang="en-US" sz="1100" dirty="0" err="1" smtClean="0"/>
              <a:t>Küresel</a:t>
            </a:r>
            <a:r>
              <a:rPr lang="en-US" sz="1100" dirty="0" smtClean="0"/>
              <a:t> </a:t>
            </a:r>
            <a:r>
              <a:rPr lang="en-US" sz="1100" dirty="0" err="1" smtClean="0"/>
              <a:t>Çocuk</a:t>
            </a:r>
            <a:r>
              <a:rPr lang="en-US" sz="1100" dirty="0" smtClean="0"/>
              <a:t>- EMDR </a:t>
            </a:r>
            <a:r>
              <a:rPr lang="en-US" sz="1100" dirty="0" err="1" smtClean="0"/>
              <a:t>İttifakı</a:t>
            </a:r>
            <a:r>
              <a:rPr lang="en-US" sz="1100" dirty="0" smtClean="0"/>
              <a:t> ) </a:t>
            </a:r>
            <a:r>
              <a:rPr lang="en-US" sz="1100" dirty="0" err="1" smtClean="0"/>
              <a:t>Türkiye</a:t>
            </a:r>
            <a:r>
              <a:rPr lang="en-US" sz="1100" dirty="0" smtClean="0"/>
              <a:t> </a:t>
            </a:r>
            <a:r>
              <a:rPr lang="en-US" sz="1100" dirty="0" err="1" smtClean="0"/>
              <a:t>Temsilcisi</a:t>
            </a:r>
            <a:r>
              <a:rPr lang="en-US" sz="1100" dirty="0" smtClean="0"/>
              <a:t> Derya </a:t>
            </a:r>
            <a:r>
              <a:rPr lang="en-US" sz="1100" dirty="0" err="1" smtClean="0"/>
              <a:t>Altınay</a:t>
            </a:r>
            <a:r>
              <a:rPr lang="en-US" sz="1100" dirty="0" smtClean="0"/>
              <a:t> </a:t>
            </a:r>
            <a:r>
              <a:rPr lang="en-US" sz="1100" dirty="0" err="1" smtClean="0"/>
              <a:t>tarafından</a:t>
            </a:r>
            <a:r>
              <a:rPr lang="en-US" sz="1100"/>
              <a:t> </a:t>
            </a:r>
            <a:r>
              <a:rPr lang="en-US" sz="1100" smtClean="0"/>
              <a:t>oluşturulmuştur</a:t>
            </a:r>
            <a:r>
              <a:rPr lang="en-US" sz="1100" dirty="0" smtClean="0"/>
              <a:t>.</a:t>
            </a:r>
            <a:endParaRPr lang="en-US" sz="1100" dirty="0"/>
          </a:p>
        </p:txBody>
      </p:sp>
      <p:pic>
        <p:nvPicPr>
          <p:cNvPr id="3" name="Picture 2" descr="zebra orm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78" y="306223"/>
            <a:ext cx="7228026" cy="3062876"/>
          </a:xfrm>
          <a:prstGeom prst="rect">
            <a:avLst/>
          </a:prstGeom>
        </p:spPr>
      </p:pic>
      <p:pic>
        <p:nvPicPr>
          <p:cNvPr id="4" name="Picture 3" descr="Ekran Resmi 2020-03-21 02.28.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857" y="5855368"/>
            <a:ext cx="800088" cy="815474"/>
          </a:xfrm>
          <a:prstGeom prst="rect">
            <a:avLst/>
          </a:prstGeom>
        </p:spPr>
      </p:pic>
    </p:spTree>
    <p:extLst>
      <p:ext uri="{BB962C8B-B14F-4D97-AF65-F5344CB8AC3E}">
        <p14:creationId xmlns:p14="http://schemas.microsoft.com/office/powerpoint/2010/main" val="2172896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7264"/>
            <a:ext cx="9144000" cy="3954018"/>
          </a:xfrm>
        </p:spPr>
        <p:txBody>
          <a:bodyPr>
            <a:normAutofit/>
          </a:bodyPr>
          <a:lstStyle/>
          <a:p>
            <a:r>
              <a:rPr lang="en-US" sz="3600" dirty="0"/>
              <a:t/>
            </a:r>
            <a:br>
              <a:rPr lang="en-US" sz="3600" dirty="0"/>
            </a:br>
            <a:r>
              <a:rPr lang="en-US" sz="3600" dirty="0" smtClean="0"/>
              <a:t/>
            </a:r>
            <a:br>
              <a:rPr lang="en-US" sz="3600" dirty="0" smtClean="0"/>
            </a:br>
            <a:r>
              <a:rPr lang="en-US" sz="3600" dirty="0" err="1" smtClean="0"/>
              <a:t>Ancak</a:t>
            </a:r>
            <a:r>
              <a:rPr lang="en-US" sz="3600" dirty="0" smtClean="0"/>
              <a:t> </a:t>
            </a:r>
            <a:r>
              <a:rPr lang="en-US" sz="3600" dirty="0" err="1"/>
              <a:t>b</a:t>
            </a:r>
            <a:r>
              <a:rPr lang="en-US" sz="3600" dirty="0" err="1" smtClean="0"/>
              <a:t>ir</a:t>
            </a:r>
            <a:r>
              <a:rPr lang="en-US" sz="3600" dirty="0" smtClean="0"/>
              <a:t> </a:t>
            </a:r>
            <a:r>
              <a:rPr lang="en-US" sz="3600" dirty="0" err="1" smtClean="0"/>
              <a:t>gün</a:t>
            </a:r>
            <a:r>
              <a:rPr lang="en-US" sz="3600" dirty="0" smtClean="0"/>
              <a:t>, </a:t>
            </a:r>
            <a:r>
              <a:rPr lang="en-US" sz="3600" dirty="0" err="1"/>
              <a:t>ormanda</a:t>
            </a:r>
            <a:r>
              <a:rPr lang="en-US" sz="3600" dirty="0"/>
              <a:t> </a:t>
            </a:r>
            <a:r>
              <a:rPr lang="en-US" sz="3600" dirty="0" err="1"/>
              <a:t>sihirli</a:t>
            </a:r>
            <a:r>
              <a:rPr lang="en-US" sz="3600" dirty="0"/>
              <a:t> </a:t>
            </a:r>
            <a:r>
              <a:rPr lang="en-US" sz="3600" dirty="0" err="1"/>
              <a:t>bir</a:t>
            </a:r>
            <a:r>
              <a:rPr lang="en-US" sz="3600" dirty="0"/>
              <a:t> </a:t>
            </a:r>
            <a:r>
              <a:rPr lang="en-US" sz="3600" dirty="0" err="1"/>
              <a:t>boya</a:t>
            </a:r>
            <a:r>
              <a:rPr lang="en-US" sz="3600" dirty="0"/>
              <a:t> </a:t>
            </a:r>
            <a:r>
              <a:rPr lang="en-US" sz="3600" dirty="0" err="1" smtClean="0"/>
              <a:t>belirdi</a:t>
            </a:r>
            <a:r>
              <a:rPr lang="en-US" sz="3600" dirty="0" smtClean="0"/>
              <a:t>. Bu </a:t>
            </a:r>
            <a:r>
              <a:rPr lang="en-US" sz="3600" dirty="0" err="1" smtClean="0"/>
              <a:t>boyanın</a:t>
            </a:r>
            <a:r>
              <a:rPr lang="en-US" sz="3600" dirty="0" smtClean="0"/>
              <a:t> </a:t>
            </a:r>
            <a:r>
              <a:rPr lang="en-US" sz="3600" dirty="0" err="1" smtClean="0"/>
              <a:t>sihri</a:t>
            </a:r>
            <a:r>
              <a:rPr lang="en-US" sz="3600" dirty="0" smtClean="0"/>
              <a:t>, </a:t>
            </a:r>
            <a:r>
              <a:rPr lang="en-US" sz="3600" dirty="0" err="1" smtClean="0"/>
              <a:t>çok</a:t>
            </a:r>
            <a:r>
              <a:rPr lang="en-US" sz="3600" dirty="0" smtClean="0"/>
              <a:t> da </a:t>
            </a:r>
            <a:r>
              <a:rPr lang="en-US" sz="3600" dirty="0" err="1" smtClean="0"/>
              <a:t>iyi</a:t>
            </a:r>
            <a:r>
              <a:rPr lang="en-US" sz="3600" dirty="0" smtClean="0"/>
              <a:t> </a:t>
            </a:r>
            <a:r>
              <a:rPr lang="en-US" sz="3600" dirty="0" err="1" smtClean="0"/>
              <a:t>değildi</a:t>
            </a:r>
            <a:r>
              <a:rPr lang="en-US" sz="3600" dirty="0" smtClean="0"/>
              <a:t>. </a:t>
            </a:r>
            <a:r>
              <a:rPr lang="en-US" sz="3600" dirty="0" err="1" smtClean="0"/>
              <a:t>Dışarıdan</a:t>
            </a:r>
            <a:r>
              <a:rPr lang="en-US" sz="3600" dirty="0" smtClean="0"/>
              <a:t> </a:t>
            </a:r>
            <a:r>
              <a:rPr lang="en-US" sz="3600" dirty="0" err="1"/>
              <a:t>tüm</a:t>
            </a:r>
            <a:r>
              <a:rPr lang="en-US" sz="3600" dirty="0"/>
              <a:t> </a:t>
            </a:r>
            <a:r>
              <a:rPr lang="en-US" sz="3600" dirty="0" err="1"/>
              <a:t>diğer</a:t>
            </a:r>
            <a:r>
              <a:rPr lang="en-US" sz="3600" dirty="0"/>
              <a:t> </a:t>
            </a:r>
            <a:r>
              <a:rPr lang="en-US" sz="3600" dirty="0" err="1"/>
              <a:t>renkler</a:t>
            </a:r>
            <a:r>
              <a:rPr lang="en-US" sz="3600" dirty="0"/>
              <a:t> </a:t>
            </a:r>
            <a:r>
              <a:rPr lang="en-US" sz="3600" dirty="0" err="1"/>
              <a:t>gibi</a:t>
            </a:r>
            <a:r>
              <a:rPr lang="en-US" sz="3600" dirty="0"/>
              <a:t> </a:t>
            </a:r>
            <a:r>
              <a:rPr lang="en-US" sz="3600" dirty="0" err="1" smtClean="0"/>
              <a:t>görünen</a:t>
            </a:r>
            <a:r>
              <a:rPr lang="en-US" sz="3600" dirty="0" smtClean="0"/>
              <a:t> </a:t>
            </a:r>
            <a:r>
              <a:rPr lang="en-US" sz="3600" dirty="0" err="1" smtClean="0"/>
              <a:t>bu</a:t>
            </a:r>
            <a:r>
              <a:rPr lang="en-US" sz="3600" dirty="0" smtClean="0"/>
              <a:t> </a:t>
            </a:r>
            <a:r>
              <a:rPr lang="en-US" sz="3600" dirty="0" err="1" smtClean="0"/>
              <a:t>boya</a:t>
            </a:r>
            <a:r>
              <a:rPr lang="en-US" sz="3600" dirty="0" smtClean="0"/>
              <a:t>, </a:t>
            </a:r>
            <a:r>
              <a:rPr lang="en-US" sz="3600" dirty="0" err="1" smtClean="0"/>
              <a:t>içinde</a:t>
            </a:r>
            <a:r>
              <a:rPr lang="en-US" sz="3600" dirty="0" smtClean="0"/>
              <a:t> </a:t>
            </a:r>
            <a:r>
              <a:rPr lang="en-US" sz="3600" dirty="0" err="1" smtClean="0"/>
              <a:t>gizli</a:t>
            </a:r>
            <a:r>
              <a:rPr lang="en-US" sz="3600" dirty="0" smtClean="0"/>
              <a:t> </a:t>
            </a:r>
            <a:r>
              <a:rPr lang="en-US" sz="3600" dirty="0" err="1" smtClean="0"/>
              <a:t>bir</a:t>
            </a:r>
            <a:r>
              <a:rPr lang="en-US" sz="3600" dirty="0" smtClean="0"/>
              <a:t> </a:t>
            </a:r>
            <a:r>
              <a:rPr lang="en-US" sz="3600" dirty="0" err="1" smtClean="0"/>
              <a:t>renge</a:t>
            </a:r>
            <a:r>
              <a:rPr lang="en-US" sz="3600" dirty="0" smtClean="0"/>
              <a:t> </a:t>
            </a:r>
            <a:r>
              <a:rPr lang="en-US" sz="3600" dirty="0" err="1"/>
              <a:t>sahipti</a:t>
            </a:r>
            <a:r>
              <a:rPr lang="en-US" sz="3600" dirty="0"/>
              <a:t>.</a:t>
            </a:r>
          </a:p>
        </p:txBody>
      </p:sp>
      <p:pic>
        <p:nvPicPr>
          <p:cNvPr id="6" name="Picture 5" descr="zebra orm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77"/>
            <a:ext cx="9144000" cy="3874771"/>
          </a:xfrm>
          <a:prstGeom prst="rect">
            <a:avLst/>
          </a:prstGeom>
        </p:spPr>
      </p:pic>
    </p:spTree>
    <p:extLst>
      <p:ext uri="{BB962C8B-B14F-4D97-AF65-F5344CB8AC3E}">
        <p14:creationId xmlns:p14="http://schemas.microsoft.com/office/powerpoint/2010/main" val="7200066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ebra orm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 y="-1"/>
            <a:ext cx="9150548" cy="3877545"/>
          </a:xfrm>
          <a:prstGeom prst="rect">
            <a:avLst/>
          </a:prstGeom>
        </p:spPr>
      </p:pic>
      <p:sp>
        <p:nvSpPr>
          <p:cNvPr id="2" name="Title 1"/>
          <p:cNvSpPr>
            <a:spLocks noGrp="1"/>
          </p:cNvSpPr>
          <p:nvPr>
            <p:ph type="title"/>
          </p:nvPr>
        </p:nvSpPr>
        <p:spPr>
          <a:xfrm>
            <a:off x="0" y="3769895"/>
            <a:ext cx="9144000" cy="3151646"/>
          </a:xfrm>
        </p:spPr>
        <p:txBody>
          <a:bodyPr>
            <a:normAutofit/>
          </a:bodyPr>
          <a:lstStyle/>
          <a:p>
            <a:r>
              <a:rPr lang="en-US" sz="3200" dirty="0" err="1" smtClean="0"/>
              <a:t>Daha</a:t>
            </a:r>
            <a:r>
              <a:rPr lang="en-US" sz="3200" dirty="0" smtClean="0"/>
              <a:t> </a:t>
            </a:r>
            <a:r>
              <a:rPr lang="en-US" sz="3200" dirty="0" err="1" smtClean="0"/>
              <a:t>önceleri</a:t>
            </a:r>
            <a:r>
              <a:rPr lang="en-US" sz="3200" dirty="0" smtClean="0"/>
              <a:t>, </a:t>
            </a:r>
            <a:r>
              <a:rPr lang="en-US" sz="3200" dirty="0" err="1" smtClean="0"/>
              <a:t>orman</a:t>
            </a:r>
            <a:r>
              <a:rPr lang="en-US" sz="3200" dirty="0" smtClean="0"/>
              <a:t> </a:t>
            </a:r>
            <a:r>
              <a:rPr lang="en-US" sz="3200" dirty="0" err="1" smtClean="0"/>
              <a:t>hayvanları</a:t>
            </a:r>
            <a:r>
              <a:rPr lang="en-US" sz="3200" dirty="0" smtClean="0"/>
              <a:t> </a:t>
            </a:r>
            <a:r>
              <a:rPr lang="en-US" sz="3200" dirty="0" err="1" smtClean="0"/>
              <a:t>renklerden</a:t>
            </a:r>
            <a:r>
              <a:rPr lang="en-US" sz="3200" dirty="0" smtClean="0"/>
              <a:t> </a:t>
            </a:r>
            <a:r>
              <a:rPr lang="en-US" sz="3200" dirty="0" err="1" smtClean="0"/>
              <a:t>çekinmezdi</a:t>
            </a:r>
            <a:r>
              <a:rPr lang="en-US" sz="3200" dirty="0" smtClean="0"/>
              <a:t>. Bu </a:t>
            </a:r>
            <a:r>
              <a:rPr lang="en-US" sz="3200" dirty="0" err="1" smtClean="0"/>
              <a:t>yüzden</a:t>
            </a:r>
            <a:r>
              <a:rPr lang="en-US" sz="3200" dirty="0" smtClean="0"/>
              <a:t> </a:t>
            </a:r>
            <a:r>
              <a:rPr lang="en-US" sz="3200" dirty="0" err="1" smtClean="0"/>
              <a:t>hiçbiri</a:t>
            </a:r>
            <a:r>
              <a:rPr lang="en-US" sz="3200" dirty="0" smtClean="0"/>
              <a:t>, </a:t>
            </a:r>
            <a:r>
              <a:rPr lang="en-US" sz="3200" dirty="0" err="1" smtClean="0"/>
              <a:t>bu</a:t>
            </a:r>
            <a:r>
              <a:rPr lang="en-US" sz="3200" dirty="0" smtClean="0"/>
              <a:t> </a:t>
            </a:r>
            <a:r>
              <a:rPr lang="en-US" sz="3200" dirty="0" err="1" smtClean="0"/>
              <a:t>boyaya</a:t>
            </a:r>
            <a:r>
              <a:rPr lang="en-US" sz="3200" dirty="0" smtClean="0"/>
              <a:t> </a:t>
            </a:r>
            <a:r>
              <a:rPr lang="en-US" sz="3200" dirty="0" err="1" smtClean="0"/>
              <a:t>pek</a:t>
            </a:r>
            <a:r>
              <a:rPr lang="en-US" sz="3200" dirty="0" smtClean="0"/>
              <a:t> </a:t>
            </a:r>
            <a:r>
              <a:rPr lang="en-US" sz="3200" dirty="0" err="1" smtClean="0"/>
              <a:t>aldırış</a:t>
            </a:r>
            <a:r>
              <a:rPr lang="en-US" sz="3200" dirty="0" smtClean="0"/>
              <a:t> </a:t>
            </a:r>
            <a:r>
              <a:rPr lang="en-US" sz="3200" dirty="0" err="1" smtClean="0"/>
              <a:t>etmedi</a:t>
            </a:r>
            <a:r>
              <a:rPr lang="en-US" sz="3200" dirty="0" smtClean="0"/>
              <a:t>. </a:t>
            </a:r>
            <a:r>
              <a:rPr lang="tr-TR" sz="3200" dirty="0" smtClean="0"/>
              <a:t>Eskisi gibi sarılıp öpüşmeye devam ettiler. </a:t>
            </a:r>
            <a:endParaRPr lang="en-US" sz="3200" dirty="0"/>
          </a:p>
        </p:txBody>
      </p:sp>
    </p:spTree>
    <p:extLst>
      <p:ext uri="{BB962C8B-B14F-4D97-AF65-F5344CB8AC3E}">
        <p14:creationId xmlns:p14="http://schemas.microsoft.com/office/powerpoint/2010/main" val="20777564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2020-03-20-17-23-1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48"/>
            <a:ext cx="9144000" cy="6949440"/>
          </a:xfrm>
          <a:prstGeom prst="rect">
            <a:avLst/>
          </a:prstGeom>
        </p:spPr>
      </p:pic>
      <p:sp>
        <p:nvSpPr>
          <p:cNvPr id="2" name="Title 1"/>
          <p:cNvSpPr>
            <a:spLocks noGrp="1"/>
          </p:cNvSpPr>
          <p:nvPr>
            <p:ph type="title"/>
          </p:nvPr>
        </p:nvSpPr>
        <p:spPr>
          <a:xfrm>
            <a:off x="0" y="178864"/>
            <a:ext cx="9144000" cy="1326696"/>
          </a:xfrm>
        </p:spPr>
        <p:txBody>
          <a:bodyPr>
            <a:noAutofit/>
          </a:bodyPr>
          <a:lstStyle/>
          <a:p>
            <a:r>
              <a:rPr lang="en-US" sz="2800" dirty="0" err="1" smtClean="0"/>
              <a:t>Ancak</a:t>
            </a:r>
            <a:r>
              <a:rPr lang="en-US" sz="2800" dirty="0" smtClean="0"/>
              <a:t> </a:t>
            </a:r>
            <a:r>
              <a:rPr lang="en-US" sz="2800" dirty="0" err="1" smtClean="0"/>
              <a:t>bir</a:t>
            </a:r>
            <a:r>
              <a:rPr lang="en-US" sz="2800" dirty="0" smtClean="0"/>
              <a:t> </a:t>
            </a:r>
            <a:r>
              <a:rPr lang="en-US" sz="2800" dirty="0" err="1" smtClean="0"/>
              <a:t>gün</a:t>
            </a:r>
            <a:r>
              <a:rPr lang="en-US" sz="2800" dirty="0" smtClean="0"/>
              <a:t>, </a:t>
            </a:r>
            <a:r>
              <a:rPr lang="en-US" sz="2800" dirty="0" err="1" smtClean="0"/>
              <a:t>orman</a:t>
            </a:r>
            <a:r>
              <a:rPr lang="en-US" sz="2800" dirty="0" smtClean="0"/>
              <a:t> </a:t>
            </a:r>
            <a:r>
              <a:rPr lang="en-US" sz="2800" dirty="0" err="1" smtClean="0"/>
              <a:t>hayvanları</a:t>
            </a:r>
            <a:r>
              <a:rPr lang="en-US" sz="2800" dirty="0" smtClean="0"/>
              <a:t> hasta </a:t>
            </a:r>
            <a:r>
              <a:rPr lang="en-US" sz="2800" dirty="0" err="1" smtClean="0"/>
              <a:t>olmaya</a:t>
            </a:r>
            <a:r>
              <a:rPr lang="en-US" sz="2800" dirty="0" smtClean="0"/>
              <a:t> </a:t>
            </a:r>
            <a:r>
              <a:rPr lang="en-US" sz="2800" dirty="0" err="1" smtClean="0"/>
              <a:t>başladı</a:t>
            </a:r>
            <a:r>
              <a:rPr lang="en-US" sz="2800" dirty="0" smtClean="0"/>
              <a:t>. </a:t>
            </a:r>
            <a:r>
              <a:rPr lang="en-US" sz="2800" dirty="0" err="1" smtClean="0">
                <a:solidFill>
                  <a:srgbClr val="000000"/>
                </a:solidFill>
              </a:rPr>
              <a:t>Küçük</a:t>
            </a:r>
            <a:r>
              <a:rPr lang="en-US" sz="2800" dirty="0" smtClean="0">
                <a:solidFill>
                  <a:srgbClr val="000000"/>
                </a:solidFill>
              </a:rPr>
              <a:t> Zebra </a:t>
            </a:r>
            <a:r>
              <a:rPr lang="en-US" sz="2800" dirty="0" err="1" smtClean="0">
                <a:solidFill>
                  <a:srgbClr val="000000"/>
                </a:solidFill>
              </a:rPr>
              <a:t>bu</a:t>
            </a:r>
            <a:r>
              <a:rPr lang="en-US" sz="2800" dirty="0" smtClean="0">
                <a:solidFill>
                  <a:srgbClr val="000000"/>
                </a:solidFill>
              </a:rPr>
              <a:t> </a:t>
            </a:r>
            <a:r>
              <a:rPr lang="en-US" sz="2800" dirty="0" err="1" smtClean="0">
                <a:solidFill>
                  <a:srgbClr val="000000"/>
                </a:solidFill>
              </a:rPr>
              <a:t>haberi</a:t>
            </a:r>
            <a:r>
              <a:rPr lang="en-US" sz="2800" dirty="0" smtClean="0">
                <a:solidFill>
                  <a:srgbClr val="000000"/>
                </a:solidFill>
              </a:rPr>
              <a:t> </a:t>
            </a:r>
            <a:r>
              <a:rPr lang="en-US" sz="2800" dirty="0" err="1" smtClean="0">
                <a:solidFill>
                  <a:srgbClr val="000000"/>
                </a:solidFill>
              </a:rPr>
              <a:t>aldı</a:t>
            </a:r>
            <a:r>
              <a:rPr lang="en-US" sz="2800" dirty="0">
                <a:solidFill>
                  <a:srgbClr val="000000"/>
                </a:solidFill>
              </a:rPr>
              <a:t>:</a:t>
            </a:r>
            <a:r>
              <a:rPr lang="en-US" sz="2800" dirty="0" smtClean="0">
                <a:solidFill>
                  <a:srgbClr val="000000"/>
                </a:solidFill>
              </a:rPr>
              <a:t> Bu </a:t>
            </a:r>
            <a:r>
              <a:rPr lang="en-US" sz="2800" dirty="0" err="1" smtClean="0">
                <a:solidFill>
                  <a:srgbClr val="000000"/>
                </a:solidFill>
              </a:rPr>
              <a:t>sihirli</a:t>
            </a:r>
            <a:r>
              <a:rPr lang="en-US" sz="2800" dirty="0" smtClean="0">
                <a:solidFill>
                  <a:srgbClr val="000000"/>
                </a:solidFill>
              </a:rPr>
              <a:t> </a:t>
            </a:r>
            <a:r>
              <a:rPr lang="en-US" sz="2800" dirty="0" err="1" smtClean="0">
                <a:solidFill>
                  <a:srgbClr val="000000"/>
                </a:solidFill>
              </a:rPr>
              <a:t>boyanın</a:t>
            </a:r>
            <a:r>
              <a:rPr lang="en-US" sz="2800" dirty="0" smtClean="0">
                <a:solidFill>
                  <a:srgbClr val="000000"/>
                </a:solidFill>
              </a:rPr>
              <a:t> </a:t>
            </a:r>
            <a:r>
              <a:rPr lang="en-US" sz="2800" dirty="0" err="1" smtClean="0">
                <a:solidFill>
                  <a:srgbClr val="000000"/>
                </a:solidFill>
              </a:rPr>
              <a:t>işi</a:t>
            </a:r>
            <a:r>
              <a:rPr lang="en-US" sz="2800" dirty="0" smtClean="0">
                <a:solidFill>
                  <a:srgbClr val="000000"/>
                </a:solidFill>
              </a:rPr>
              <a:t> </a:t>
            </a:r>
            <a:r>
              <a:rPr lang="en-US" sz="2800" dirty="0" err="1" smtClean="0">
                <a:solidFill>
                  <a:srgbClr val="000000"/>
                </a:solidFill>
              </a:rPr>
              <a:t>olmalıydı</a:t>
            </a:r>
            <a:r>
              <a:rPr lang="en-US" sz="2800" dirty="0" smtClean="0">
                <a:solidFill>
                  <a:srgbClr val="000000"/>
                </a:solidFill>
              </a:rPr>
              <a:t>! </a:t>
            </a:r>
            <a:r>
              <a:rPr lang="en-US" sz="2800" dirty="0" err="1" smtClean="0">
                <a:solidFill>
                  <a:srgbClr val="000000"/>
                </a:solidFill>
              </a:rPr>
              <a:t>Onun</a:t>
            </a:r>
            <a:r>
              <a:rPr lang="en-US" sz="2800" dirty="0" smtClean="0">
                <a:solidFill>
                  <a:srgbClr val="000000"/>
                </a:solidFill>
              </a:rPr>
              <a:t> </a:t>
            </a:r>
            <a:r>
              <a:rPr lang="en-US" sz="2800" dirty="0" err="1" smtClean="0">
                <a:solidFill>
                  <a:srgbClr val="000000"/>
                </a:solidFill>
              </a:rPr>
              <a:t>görünmez</a:t>
            </a:r>
            <a:r>
              <a:rPr lang="en-US" sz="2800" dirty="0" smtClean="0">
                <a:solidFill>
                  <a:srgbClr val="000000"/>
                </a:solidFill>
              </a:rPr>
              <a:t> </a:t>
            </a:r>
            <a:r>
              <a:rPr lang="en-US" sz="2800" dirty="0" err="1" smtClean="0">
                <a:solidFill>
                  <a:srgbClr val="000000"/>
                </a:solidFill>
              </a:rPr>
              <a:t>rengi</a:t>
            </a:r>
            <a:r>
              <a:rPr lang="en-US" sz="2800" dirty="0" smtClean="0">
                <a:solidFill>
                  <a:srgbClr val="000000"/>
                </a:solidFill>
              </a:rPr>
              <a:t>, </a:t>
            </a:r>
            <a:r>
              <a:rPr lang="en-US" sz="2800" dirty="0" err="1">
                <a:solidFill>
                  <a:srgbClr val="000000"/>
                </a:solidFill>
              </a:rPr>
              <a:t>güzel</a:t>
            </a:r>
            <a:r>
              <a:rPr lang="en-US" sz="2800" dirty="0">
                <a:solidFill>
                  <a:srgbClr val="000000"/>
                </a:solidFill>
              </a:rPr>
              <a:t> </a:t>
            </a:r>
            <a:r>
              <a:rPr lang="en-US" sz="2800" dirty="0" err="1">
                <a:solidFill>
                  <a:srgbClr val="000000"/>
                </a:solidFill>
              </a:rPr>
              <a:t>orman</a:t>
            </a:r>
            <a:r>
              <a:rPr lang="en-US" sz="2800" dirty="0">
                <a:solidFill>
                  <a:srgbClr val="000000"/>
                </a:solidFill>
              </a:rPr>
              <a:t> </a:t>
            </a:r>
            <a:r>
              <a:rPr lang="en-US" sz="2800" dirty="0" err="1" smtClean="0">
                <a:solidFill>
                  <a:srgbClr val="000000"/>
                </a:solidFill>
              </a:rPr>
              <a:t>hayvanlarına</a:t>
            </a:r>
            <a:r>
              <a:rPr lang="en-US" sz="2800" dirty="0" smtClean="0">
                <a:solidFill>
                  <a:srgbClr val="000000"/>
                </a:solidFill>
              </a:rPr>
              <a:t> </a:t>
            </a:r>
            <a:r>
              <a:rPr lang="en-US" sz="2800" dirty="0" err="1" smtClean="0">
                <a:solidFill>
                  <a:srgbClr val="000000"/>
                </a:solidFill>
              </a:rPr>
              <a:t>uygun</a:t>
            </a:r>
            <a:r>
              <a:rPr lang="en-US" sz="2800" dirty="0" smtClean="0">
                <a:solidFill>
                  <a:srgbClr val="000000"/>
                </a:solidFill>
              </a:rPr>
              <a:t> </a:t>
            </a:r>
            <a:r>
              <a:rPr lang="en-US" sz="2800" dirty="0" err="1">
                <a:solidFill>
                  <a:srgbClr val="000000"/>
                </a:solidFill>
              </a:rPr>
              <a:t>değildi</a:t>
            </a:r>
            <a:r>
              <a:rPr lang="en-US" sz="2800" dirty="0">
                <a:solidFill>
                  <a:srgbClr val="000000"/>
                </a:solidFill>
              </a:rPr>
              <a:t>. </a:t>
            </a:r>
            <a:r>
              <a:rPr lang="en-US" sz="2800" dirty="0" err="1" smtClean="0">
                <a:solidFill>
                  <a:srgbClr val="000000"/>
                </a:solidFill>
              </a:rPr>
              <a:t>Bulaştığı</a:t>
            </a:r>
            <a:r>
              <a:rPr lang="en-US" sz="2800" dirty="0" smtClean="0">
                <a:solidFill>
                  <a:srgbClr val="000000"/>
                </a:solidFill>
              </a:rPr>
              <a:t> </a:t>
            </a:r>
            <a:r>
              <a:rPr lang="en-US" sz="2800" dirty="0" err="1" smtClean="0">
                <a:solidFill>
                  <a:srgbClr val="000000"/>
                </a:solidFill>
              </a:rPr>
              <a:t>kişiyi</a:t>
            </a:r>
            <a:r>
              <a:rPr lang="en-US" sz="2800" dirty="0" smtClean="0">
                <a:solidFill>
                  <a:srgbClr val="000000"/>
                </a:solidFill>
              </a:rPr>
              <a:t> </a:t>
            </a:r>
            <a:r>
              <a:rPr lang="en-US" sz="2800" dirty="0">
                <a:solidFill>
                  <a:srgbClr val="000000"/>
                </a:solidFill>
              </a:rPr>
              <a:t>hasta </a:t>
            </a:r>
            <a:r>
              <a:rPr lang="en-US" sz="2800" dirty="0" err="1">
                <a:solidFill>
                  <a:srgbClr val="000000"/>
                </a:solidFill>
              </a:rPr>
              <a:t>ederdi</a:t>
            </a:r>
            <a:r>
              <a:rPr lang="en-US" sz="2800" dirty="0">
                <a:solidFill>
                  <a:srgbClr val="000000"/>
                </a:solidFill>
              </a:rPr>
              <a:t>. </a:t>
            </a:r>
            <a:endParaRPr lang="en-US" sz="2800" dirty="0"/>
          </a:p>
        </p:txBody>
      </p:sp>
    </p:spTree>
    <p:extLst>
      <p:ext uri="{BB962C8B-B14F-4D97-AF65-F5344CB8AC3E}">
        <p14:creationId xmlns:p14="http://schemas.microsoft.com/office/powerpoint/2010/main" val="31372600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2020-03-20-17-23-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 y="-12495"/>
            <a:ext cx="9160660" cy="6870495"/>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208546" y="0"/>
            <a:ext cx="8748295" cy="1752600"/>
          </a:xfrm>
        </p:spPr>
        <p:txBody>
          <a:bodyPr>
            <a:noAutofit/>
          </a:bodyPr>
          <a:lstStyle/>
          <a:p>
            <a:pPr algn="just"/>
            <a:r>
              <a:rPr lang="en-US" sz="2400" dirty="0" err="1">
                <a:solidFill>
                  <a:srgbClr val="000000"/>
                </a:solidFill>
              </a:rPr>
              <a:t>Küçük</a:t>
            </a:r>
            <a:r>
              <a:rPr lang="en-US" sz="2400" dirty="0">
                <a:solidFill>
                  <a:srgbClr val="000000"/>
                </a:solidFill>
              </a:rPr>
              <a:t> </a:t>
            </a:r>
            <a:r>
              <a:rPr lang="en-US" sz="2400" dirty="0" smtClean="0">
                <a:solidFill>
                  <a:srgbClr val="000000"/>
                </a:solidFill>
              </a:rPr>
              <a:t>Zebra </a:t>
            </a:r>
            <a:r>
              <a:rPr lang="en-US" sz="2400" dirty="0" err="1">
                <a:solidFill>
                  <a:srgbClr val="000000"/>
                </a:solidFill>
              </a:rPr>
              <a:t>biraz</a:t>
            </a:r>
            <a:r>
              <a:rPr lang="en-US" sz="2400" dirty="0">
                <a:solidFill>
                  <a:srgbClr val="000000"/>
                </a:solidFill>
              </a:rPr>
              <a:t> </a:t>
            </a:r>
            <a:r>
              <a:rPr lang="en-US" sz="2400" dirty="0" err="1" smtClean="0">
                <a:solidFill>
                  <a:srgbClr val="000000"/>
                </a:solidFill>
              </a:rPr>
              <a:t>endişelendi</a:t>
            </a:r>
            <a:r>
              <a:rPr lang="en-US" sz="2400" dirty="0" smtClean="0">
                <a:solidFill>
                  <a:srgbClr val="000000"/>
                </a:solidFill>
              </a:rPr>
              <a:t>. </a:t>
            </a:r>
            <a:r>
              <a:rPr lang="en-US" sz="2400" dirty="0" err="1" smtClean="0">
                <a:solidFill>
                  <a:srgbClr val="000000"/>
                </a:solidFill>
              </a:rPr>
              <a:t>Biraz</a:t>
            </a:r>
            <a:r>
              <a:rPr lang="en-US" sz="2400" dirty="0" smtClean="0">
                <a:solidFill>
                  <a:srgbClr val="000000"/>
                </a:solidFill>
              </a:rPr>
              <a:t> </a:t>
            </a:r>
            <a:r>
              <a:rPr lang="en-US" sz="2400" dirty="0">
                <a:solidFill>
                  <a:srgbClr val="000000"/>
                </a:solidFill>
              </a:rPr>
              <a:t>da </a:t>
            </a:r>
            <a:r>
              <a:rPr lang="en-US" sz="2400" dirty="0" err="1">
                <a:solidFill>
                  <a:srgbClr val="000000"/>
                </a:solidFill>
              </a:rPr>
              <a:t>kendini</a:t>
            </a:r>
            <a:r>
              <a:rPr lang="en-US" sz="2400" dirty="0">
                <a:solidFill>
                  <a:srgbClr val="000000"/>
                </a:solidFill>
              </a:rPr>
              <a:t> </a:t>
            </a:r>
            <a:r>
              <a:rPr lang="en-US" sz="2400" dirty="0" err="1" smtClean="0">
                <a:solidFill>
                  <a:srgbClr val="000000"/>
                </a:solidFill>
              </a:rPr>
              <a:t>suçladı</a:t>
            </a:r>
            <a:r>
              <a:rPr lang="en-US" sz="2400" dirty="0">
                <a:solidFill>
                  <a:srgbClr val="000000"/>
                </a:solidFill>
              </a:rPr>
              <a:t>.</a:t>
            </a:r>
            <a:r>
              <a:rPr lang="en-US" sz="2400" dirty="0" smtClean="0">
                <a:solidFill>
                  <a:srgbClr val="000000"/>
                </a:solidFill>
              </a:rPr>
              <a:t> </a:t>
            </a:r>
            <a:r>
              <a:rPr lang="en-US" sz="2400" dirty="0" err="1" smtClean="0">
                <a:solidFill>
                  <a:srgbClr val="000000"/>
                </a:solidFill>
              </a:rPr>
              <a:t>Çünkü</a:t>
            </a:r>
            <a:r>
              <a:rPr lang="en-US" sz="2400" dirty="0" smtClean="0">
                <a:solidFill>
                  <a:srgbClr val="000000"/>
                </a:solidFill>
              </a:rPr>
              <a:t> </a:t>
            </a:r>
            <a:r>
              <a:rPr lang="en-US" sz="2400" dirty="0" err="1" smtClean="0">
                <a:solidFill>
                  <a:srgbClr val="000000"/>
                </a:solidFill>
              </a:rPr>
              <a:t>sürekli</a:t>
            </a:r>
            <a:r>
              <a:rPr lang="en-US" sz="2400" dirty="0" smtClean="0">
                <a:solidFill>
                  <a:srgbClr val="000000"/>
                </a:solidFill>
              </a:rPr>
              <a:t> </a:t>
            </a:r>
            <a:r>
              <a:rPr lang="en-US" sz="2400" dirty="0" err="1" smtClean="0">
                <a:solidFill>
                  <a:srgbClr val="000000"/>
                </a:solidFill>
              </a:rPr>
              <a:t>dışarda</a:t>
            </a:r>
            <a:r>
              <a:rPr lang="en-US" sz="2400" dirty="0">
                <a:solidFill>
                  <a:srgbClr val="000000"/>
                </a:solidFill>
              </a:rPr>
              <a:t>, </a:t>
            </a:r>
            <a:r>
              <a:rPr lang="en-US" sz="2400" dirty="0" err="1">
                <a:solidFill>
                  <a:srgbClr val="000000"/>
                </a:solidFill>
              </a:rPr>
              <a:t>herkesle</a:t>
            </a:r>
            <a:r>
              <a:rPr lang="en-US" sz="2400" dirty="0">
                <a:solidFill>
                  <a:srgbClr val="000000"/>
                </a:solidFill>
              </a:rPr>
              <a:t> </a:t>
            </a:r>
            <a:r>
              <a:rPr lang="en-US" sz="2400" dirty="0" err="1">
                <a:solidFill>
                  <a:srgbClr val="000000"/>
                </a:solidFill>
              </a:rPr>
              <a:t>sarmaş</a:t>
            </a:r>
            <a:r>
              <a:rPr lang="en-US" sz="2400" dirty="0">
                <a:solidFill>
                  <a:srgbClr val="000000"/>
                </a:solidFill>
              </a:rPr>
              <a:t> </a:t>
            </a:r>
            <a:r>
              <a:rPr lang="en-US" sz="2400" dirty="0" err="1">
                <a:solidFill>
                  <a:srgbClr val="000000"/>
                </a:solidFill>
              </a:rPr>
              <a:t>dolaştı</a:t>
            </a:r>
            <a:r>
              <a:rPr lang="en-US" sz="2400" dirty="0" smtClean="0">
                <a:solidFill>
                  <a:srgbClr val="000000"/>
                </a:solidFill>
              </a:rPr>
              <a:t>. </a:t>
            </a:r>
            <a:r>
              <a:rPr lang="en-US" sz="2400" dirty="0" err="1" smtClean="0">
                <a:solidFill>
                  <a:srgbClr val="000000"/>
                </a:solidFill>
              </a:rPr>
              <a:t>Ama</a:t>
            </a:r>
            <a:r>
              <a:rPr lang="en-US" sz="2400" dirty="0" smtClean="0">
                <a:solidFill>
                  <a:srgbClr val="000000"/>
                </a:solidFill>
              </a:rPr>
              <a:t> “</a:t>
            </a:r>
            <a:r>
              <a:rPr lang="en-US" sz="2400" dirty="0" err="1">
                <a:solidFill>
                  <a:srgbClr val="000000"/>
                </a:solidFill>
              </a:rPr>
              <a:t>B</a:t>
            </a:r>
            <a:r>
              <a:rPr lang="en-US" sz="2400" dirty="0" err="1" smtClean="0">
                <a:solidFill>
                  <a:srgbClr val="000000"/>
                </a:solidFill>
              </a:rPr>
              <a:t>ilseydim</a:t>
            </a:r>
            <a:r>
              <a:rPr lang="en-US" sz="2400" dirty="0" smtClean="0">
                <a:solidFill>
                  <a:srgbClr val="000000"/>
                </a:solidFill>
              </a:rPr>
              <a:t> </a:t>
            </a:r>
            <a:r>
              <a:rPr lang="en-US" sz="2400" dirty="0" err="1" smtClean="0">
                <a:solidFill>
                  <a:srgbClr val="000000"/>
                </a:solidFill>
              </a:rPr>
              <a:t>önlem</a:t>
            </a:r>
            <a:r>
              <a:rPr lang="en-US" sz="2400" dirty="0" smtClean="0">
                <a:solidFill>
                  <a:srgbClr val="000000"/>
                </a:solidFill>
              </a:rPr>
              <a:t> </a:t>
            </a:r>
            <a:r>
              <a:rPr lang="en-US" sz="2400" dirty="0" err="1" smtClean="0">
                <a:solidFill>
                  <a:srgbClr val="000000"/>
                </a:solidFill>
              </a:rPr>
              <a:t>alırdım</a:t>
            </a:r>
            <a:r>
              <a:rPr lang="en-US" sz="2400" dirty="0" smtClean="0">
                <a:solidFill>
                  <a:srgbClr val="000000"/>
                </a:solidFill>
              </a:rPr>
              <a:t> </a:t>
            </a:r>
            <a:r>
              <a:rPr lang="en-US" sz="2400" dirty="0" err="1" smtClean="0">
                <a:solidFill>
                  <a:srgbClr val="000000"/>
                </a:solidFill>
              </a:rPr>
              <a:t>tabii</a:t>
            </a:r>
            <a:r>
              <a:rPr lang="en-US" sz="2400" dirty="0" smtClean="0">
                <a:solidFill>
                  <a:srgbClr val="000000"/>
                </a:solidFill>
              </a:rPr>
              <a:t>” </a:t>
            </a:r>
            <a:r>
              <a:rPr lang="en-US" sz="2400" dirty="0" err="1" smtClean="0">
                <a:solidFill>
                  <a:srgbClr val="000000"/>
                </a:solidFill>
              </a:rPr>
              <a:t>diye</a:t>
            </a:r>
            <a:r>
              <a:rPr lang="en-US" sz="2400" dirty="0" smtClean="0">
                <a:solidFill>
                  <a:srgbClr val="000000"/>
                </a:solidFill>
              </a:rPr>
              <a:t> </a:t>
            </a:r>
            <a:r>
              <a:rPr lang="en-US" sz="2400" dirty="0" err="1" smtClean="0">
                <a:solidFill>
                  <a:srgbClr val="000000"/>
                </a:solidFill>
              </a:rPr>
              <a:t>düşündü</a:t>
            </a:r>
            <a:r>
              <a:rPr lang="en-US" sz="2400" dirty="0">
                <a:solidFill>
                  <a:srgbClr val="000000"/>
                </a:solidFill>
              </a:rPr>
              <a:t> </a:t>
            </a:r>
            <a:r>
              <a:rPr lang="en-US" sz="2400" dirty="0" err="1" smtClean="0">
                <a:solidFill>
                  <a:srgbClr val="000000"/>
                </a:solidFill>
              </a:rPr>
              <a:t>ve</a:t>
            </a:r>
            <a:r>
              <a:rPr lang="en-US" sz="2400" dirty="0" smtClean="0">
                <a:solidFill>
                  <a:srgbClr val="000000"/>
                </a:solidFill>
              </a:rPr>
              <a:t> </a:t>
            </a:r>
            <a:r>
              <a:rPr lang="en-US" sz="2400" dirty="0" err="1" smtClean="0">
                <a:solidFill>
                  <a:srgbClr val="000000"/>
                </a:solidFill>
              </a:rPr>
              <a:t>masum</a:t>
            </a:r>
            <a:r>
              <a:rPr lang="en-US" sz="2400" dirty="0" smtClean="0">
                <a:solidFill>
                  <a:srgbClr val="000000"/>
                </a:solidFill>
              </a:rPr>
              <a:t> </a:t>
            </a:r>
            <a:r>
              <a:rPr lang="en-US" sz="2400" dirty="0" err="1" smtClean="0">
                <a:solidFill>
                  <a:srgbClr val="000000"/>
                </a:solidFill>
              </a:rPr>
              <a:t>olduğunu</a:t>
            </a:r>
            <a:r>
              <a:rPr lang="en-US" sz="2400" dirty="0" smtClean="0">
                <a:solidFill>
                  <a:srgbClr val="000000"/>
                </a:solidFill>
              </a:rPr>
              <a:t> </a:t>
            </a:r>
            <a:r>
              <a:rPr lang="en-US" sz="2400" dirty="0" err="1" smtClean="0">
                <a:solidFill>
                  <a:srgbClr val="000000"/>
                </a:solidFill>
              </a:rPr>
              <a:t>gördü</a:t>
            </a:r>
            <a:r>
              <a:rPr lang="en-US" sz="2400" dirty="0" smtClean="0">
                <a:solidFill>
                  <a:srgbClr val="000000"/>
                </a:solidFill>
              </a:rPr>
              <a:t>. Bu </a:t>
            </a:r>
            <a:r>
              <a:rPr lang="en-US" sz="2400" dirty="0" err="1" smtClean="0">
                <a:solidFill>
                  <a:srgbClr val="000000"/>
                </a:solidFill>
              </a:rPr>
              <a:t>aradaysa</a:t>
            </a:r>
            <a:r>
              <a:rPr lang="en-US" sz="2400" dirty="0" smtClean="0">
                <a:solidFill>
                  <a:srgbClr val="000000"/>
                </a:solidFill>
              </a:rPr>
              <a:t> </a:t>
            </a:r>
            <a:r>
              <a:rPr lang="en-US" sz="2400" dirty="0" err="1" smtClean="0">
                <a:solidFill>
                  <a:srgbClr val="000000"/>
                </a:solidFill>
              </a:rPr>
              <a:t>sihirli</a:t>
            </a:r>
            <a:r>
              <a:rPr lang="en-US" sz="2400" dirty="0" smtClean="0">
                <a:solidFill>
                  <a:srgbClr val="000000"/>
                </a:solidFill>
              </a:rPr>
              <a:t> </a:t>
            </a:r>
            <a:r>
              <a:rPr lang="en-US" sz="2400" dirty="0" err="1" smtClean="0">
                <a:solidFill>
                  <a:srgbClr val="000000"/>
                </a:solidFill>
              </a:rPr>
              <a:t>boya</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29031630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r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54538"/>
            <a:ext cx="4328789" cy="3224900"/>
          </a:xfrm>
        </p:spPr>
        <p:txBody>
          <a:bodyPr>
            <a:normAutofit/>
          </a:bodyPr>
          <a:lstStyle/>
          <a:p>
            <a:r>
              <a:rPr lang="en-US" dirty="0"/>
              <a:t> </a:t>
            </a:r>
          </a:p>
        </p:txBody>
      </p:sp>
      <p:sp>
        <p:nvSpPr>
          <p:cNvPr id="3" name="Rectangle 2"/>
          <p:cNvSpPr/>
          <p:nvPr/>
        </p:nvSpPr>
        <p:spPr>
          <a:xfrm>
            <a:off x="6350002" y="1115617"/>
            <a:ext cx="2793998" cy="2677656"/>
          </a:xfrm>
          <a:prstGeom prst="rect">
            <a:avLst/>
          </a:prstGeom>
        </p:spPr>
        <p:txBody>
          <a:bodyPr wrap="square">
            <a:spAutoFit/>
          </a:bodyPr>
          <a:lstStyle/>
          <a:p>
            <a:r>
              <a:rPr lang="en-US" sz="2800" dirty="0" smtClean="0">
                <a:solidFill>
                  <a:schemeClr val="bg1"/>
                </a:solidFill>
              </a:rPr>
              <a:t>…</a:t>
            </a:r>
            <a:r>
              <a:rPr lang="en-US" sz="2800" dirty="0" err="1" smtClean="0">
                <a:solidFill>
                  <a:schemeClr val="bg1"/>
                </a:solidFill>
              </a:rPr>
              <a:t>Onların</a:t>
            </a:r>
            <a:r>
              <a:rPr lang="en-US" sz="2800" dirty="0" smtClean="0">
                <a:solidFill>
                  <a:schemeClr val="bg1"/>
                </a:solidFill>
              </a:rPr>
              <a:t> </a:t>
            </a:r>
            <a:r>
              <a:rPr lang="en-US" sz="2800" dirty="0" err="1" smtClean="0">
                <a:solidFill>
                  <a:schemeClr val="bg1"/>
                </a:solidFill>
              </a:rPr>
              <a:t>sevgi</a:t>
            </a:r>
            <a:r>
              <a:rPr lang="en-US" sz="2800" dirty="0" smtClean="0">
                <a:solidFill>
                  <a:schemeClr val="bg1"/>
                </a:solidFill>
              </a:rPr>
              <a:t> </a:t>
            </a:r>
            <a:r>
              <a:rPr lang="en-US" sz="2800" dirty="0" err="1" smtClean="0">
                <a:solidFill>
                  <a:schemeClr val="bg1"/>
                </a:solidFill>
              </a:rPr>
              <a:t>bağını</a:t>
            </a:r>
            <a:r>
              <a:rPr lang="en-US" sz="2800" dirty="0" smtClean="0">
                <a:solidFill>
                  <a:schemeClr val="bg1"/>
                </a:solidFill>
              </a:rPr>
              <a:t> </a:t>
            </a:r>
            <a:r>
              <a:rPr lang="en-US" sz="2800" dirty="0" err="1" smtClean="0">
                <a:solidFill>
                  <a:schemeClr val="bg1"/>
                </a:solidFill>
              </a:rPr>
              <a:t>fırsat</a:t>
            </a:r>
            <a:r>
              <a:rPr lang="en-US" sz="2800" dirty="0" smtClean="0">
                <a:solidFill>
                  <a:schemeClr val="bg1"/>
                </a:solidFill>
              </a:rPr>
              <a:t> </a:t>
            </a:r>
            <a:r>
              <a:rPr lang="en-US" sz="2800" dirty="0" err="1" smtClean="0">
                <a:solidFill>
                  <a:schemeClr val="bg1"/>
                </a:solidFill>
              </a:rPr>
              <a:t>bilerek</a:t>
            </a:r>
            <a:r>
              <a:rPr lang="en-US" sz="2800" dirty="0" smtClean="0">
                <a:solidFill>
                  <a:schemeClr val="bg1"/>
                </a:solidFill>
              </a:rPr>
              <a:t> </a:t>
            </a:r>
            <a:r>
              <a:rPr lang="en-US" sz="2800" dirty="0" err="1" smtClean="0">
                <a:solidFill>
                  <a:schemeClr val="bg1"/>
                </a:solidFill>
              </a:rPr>
              <a:t>bir</a:t>
            </a:r>
            <a:r>
              <a:rPr lang="en-US" sz="2800" dirty="0" smtClean="0">
                <a:solidFill>
                  <a:schemeClr val="bg1"/>
                </a:solidFill>
              </a:rPr>
              <a:t> </a:t>
            </a:r>
            <a:r>
              <a:rPr lang="en-US" sz="2800" dirty="0" err="1" smtClean="0">
                <a:solidFill>
                  <a:schemeClr val="bg1"/>
                </a:solidFill>
              </a:rPr>
              <a:t>hayvandan</a:t>
            </a:r>
            <a:r>
              <a:rPr lang="en-US" sz="2800" dirty="0">
                <a:solidFill>
                  <a:schemeClr val="bg1"/>
                </a:solidFill>
              </a:rPr>
              <a:t> </a:t>
            </a:r>
            <a:r>
              <a:rPr lang="en-US" sz="2800" dirty="0" err="1" smtClean="0">
                <a:solidFill>
                  <a:schemeClr val="bg1"/>
                </a:solidFill>
              </a:rPr>
              <a:t>diğerine</a:t>
            </a:r>
            <a:r>
              <a:rPr lang="en-US" sz="2800" dirty="0" smtClean="0">
                <a:solidFill>
                  <a:schemeClr val="bg1"/>
                </a:solidFill>
              </a:rPr>
              <a:t> </a:t>
            </a:r>
            <a:r>
              <a:rPr lang="en-US" sz="2800" dirty="0" err="1" smtClean="0">
                <a:solidFill>
                  <a:schemeClr val="bg1"/>
                </a:solidFill>
              </a:rPr>
              <a:t>atlayarak</a:t>
            </a:r>
            <a:r>
              <a:rPr lang="en-US" sz="2800" dirty="0" smtClean="0">
                <a:solidFill>
                  <a:schemeClr val="bg1"/>
                </a:solidFill>
              </a:rPr>
              <a:t> </a:t>
            </a:r>
            <a:r>
              <a:rPr lang="en-US" sz="2800" dirty="0" err="1" smtClean="0">
                <a:solidFill>
                  <a:schemeClr val="bg1"/>
                </a:solidFill>
              </a:rPr>
              <a:t>eğlendi</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41259670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2020-03-20-18-53-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5574632" y="1189789"/>
            <a:ext cx="3626037" cy="3783264"/>
          </a:xfrm>
        </p:spPr>
        <p:txBody>
          <a:bodyPr>
            <a:normAutofit fontScale="90000"/>
          </a:bodyPr>
          <a:lstStyle/>
          <a:p>
            <a:r>
              <a:rPr lang="en-US" sz="2400" dirty="0" err="1" smtClean="0">
                <a:solidFill>
                  <a:srgbClr val="000000"/>
                </a:solidFill>
              </a:rPr>
              <a:t>Tabii</a:t>
            </a:r>
            <a:r>
              <a:rPr lang="en-US" sz="2400" dirty="0" smtClean="0">
                <a:solidFill>
                  <a:srgbClr val="000000"/>
                </a:solidFill>
              </a:rPr>
              <a:t> </a:t>
            </a:r>
            <a:r>
              <a:rPr lang="en-US" sz="2400" dirty="0" err="1" smtClean="0">
                <a:solidFill>
                  <a:srgbClr val="000000"/>
                </a:solidFill>
              </a:rPr>
              <a:t>ki</a:t>
            </a:r>
            <a:r>
              <a:rPr lang="en-US" sz="2400" dirty="0" smtClean="0">
                <a:solidFill>
                  <a:srgbClr val="000000"/>
                </a:solidFill>
              </a:rPr>
              <a:t> </a:t>
            </a:r>
            <a:r>
              <a:rPr lang="en-US" sz="2400" dirty="0" err="1" smtClean="0">
                <a:solidFill>
                  <a:srgbClr val="000000"/>
                </a:solidFill>
              </a:rPr>
              <a:t>sihirli</a:t>
            </a:r>
            <a:r>
              <a:rPr lang="en-US" sz="2400" dirty="0" smtClean="0">
                <a:solidFill>
                  <a:srgbClr val="000000"/>
                </a:solidFill>
              </a:rPr>
              <a:t> </a:t>
            </a:r>
            <a:r>
              <a:rPr lang="en-US" sz="2400" dirty="0" err="1" smtClean="0">
                <a:solidFill>
                  <a:srgbClr val="000000"/>
                </a:solidFill>
              </a:rPr>
              <a:t>boyanın</a:t>
            </a:r>
            <a:r>
              <a:rPr lang="en-US" sz="2400" dirty="0" smtClean="0">
                <a:solidFill>
                  <a:srgbClr val="000000"/>
                </a:solidFill>
              </a:rPr>
              <a:t> da </a:t>
            </a:r>
            <a:r>
              <a:rPr lang="en-US" sz="2400" dirty="0" err="1" smtClean="0">
                <a:solidFill>
                  <a:srgbClr val="000000"/>
                </a:solidFill>
              </a:rPr>
              <a:t>zayıf</a:t>
            </a:r>
            <a:r>
              <a:rPr lang="en-US" sz="2400" dirty="0" smtClean="0">
                <a:solidFill>
                  <a:srgbClr val="000000"/>
                </a:solidFill>
              </a:rPr>
              <a:t> </a:t>
            </a:r>
            <a:r>
              <a:rPr lang="en-US" sz="2400" dirty="0" err="1" smtClean="0">
                <a:solidFill>
                  <a:srgbClr val="000000"/>
                </a:solidFill>
              </a:rPr>
              <a:t>bir</a:t>
            </a:r>
            <a:r>
              <a:rPr lang="en-US" sz="2400" dirty="0" smtClean="0">
                <a:solidFill>
                  <a:srgbClr val="000000"/>
                </a:solidFill>
              </a:rPr>
              <a:t> </a:t>
            </a:r>
            <a:r>
              <a:rPr lang="en-US" sz="2400" dirty="0" err="1" smtClean="0">
                <a:solidFill>
                  <a:srgbClr val="000000"/>
                </a:solidFill>
              </a:rPr>
              <a:t>yanı</a:t>
            </a:r>
            <a:r>
              <a:rPr lang="en-US" sz="2400" dirty="0" smtClean="0">
                <a:solidFill>
                  <a:srgbClr val="000000"/>
                </a:solidFill>
              </a:rPr>
              <a:t> </a:t>
            </a:r>
            <a:r>
              <a:rPr lang="en-US" sz="2400" dirty="0" err="1" smtClean="0">
                <a:solidFill>
                  <a:srgbClr val="000000"/>
                </a:solidFill>
              </a:rPr>
              <a:t>vardı</a:t>
            </a:r>
            <a:r>
              <a:rPr lang="en-US" sz="2400" dirty="0" smtClean="0">
                <a:solidFill>
                  <a:srgbClr val="000000"/>
                </a:solidFill>
              </a:rPr>
              <a:t>. Bu da </a:t>
            </a:r>
            <a:r>
              <a:rPr lang="en-US" sz="2400" dirty="0" err="1" smtClean="0">
                <a:solidFill>
                  <a:srgbClr val="000000"/>
                </a:solidFill>
              </a:rPr>
              <a:t>su</a:t>
            </a:r>
            <a:r>
              <a:rPr lang="en-US" sz="2400" dirty="0" smtClean="0">
                <a:solidFill>
                  <a:srgbClr val="000000"/>
                </a:solidFill>
              </a:rPr>
              <a:t> </a:t>
            </a:r>
            <a:r>
              <a:rPr lang="en-US" sz="2400" dirty="0" err="1" smtClean="0">
                <a:solidFill>
                  <a:srgbClr val="000000"/>
                </a:solidFill>
              </a:rPr>
              <a:t>ve</a:t>
            </a:r>
            <a:r>
              <a:rPr lang="en-US" sz="2400" dirty="0" smtClean="0">
                <a:solidFill>
                  <a:srgbClr val="000000"/>
                </a:solidFill>
              </a:rPr>
              <a:t> </a:t>
            </a:r>
            <a:r>
              <a:rPr lang="en-US" sz="2400" dirty="0" err="1" smtClean="0">
                <a:solidFill>
                  <a:srgbClr val="000000"/>
                </a:solidFill>
              </a:rPr>
              <a:t>sabunla</a:t>
            </a:r>
            <a:r>
              <a:rPr lang="en-US" sz="2400" dirty="0" smtClean="0">
                <a:solidFill>
                  <a:srgbClr val="000000"/>
                </a:solidFill>
              </a:rPr>
              <a:t> </a:t>
            </a:r>
            <a:r>
              <a:rPr lang="en-US" sz="2400" dirty="0" err="1" smtClean="0">
                <a:solidFill>
                  <a:srgbClr val="000000"/>
                </a:solidFill>
              </a:rPr>
              <a:t>yıkandığında</a:t>
            </a:r>
            <a:r>
              <a:rPr lang="en-US" sz="2400" dirty="0" smtClean="0">
                <a:solidFill>
                  <a:srgbClr val="000000"/>
                </a:solidFill>
              </a:rPr>
              <a:t>, </a:t>
            </a:r>
            <a:r>
              <a:rPr lang="en-US" sz="2400" dirty="0" err="1" smtClean="0">
                <a:solidFill>
                  <a:srgbClr val="000000"/>
                </a:solidFill>
              </a:rPr>
              <a:t>kayarak</a:t>
            </a:r>
            <a:r>
              <a:rPr lang="en-US" sz="2400" dirty="0" smtClean="0">
                <a:solidFill>
                  <a:srgbClr val="000000"/>
                </a:solidFill>
              </a:rPr>
              <a:t> </a:t>
            </a:r>
            <a:r>
              <a:rPr lang="en-US" sz="2400" dirty="0" err="1" smtClean="0">
                <a:solidFill>
                  <a:srgbClr val="000000"/>
                </a:solidFill>
              </a:rPr>
              <a:t>yok</a:t>
            </a:r>
            <a:r>
              <a:rPr lang="en-US" sz="2400" dirty="0" smtClean="0">
                <a:solidFill>
                  <a:srgbClr val="000000"/>
                </a:solidFill>
              </a:rPr>
              <a:t> </a:t>
            </a:r>
            <a:r>
              <a:rPr lang="en-US" sz="2400" dirty="0" err="1" smtClean="0">
                <a:solidFill>
                  <a:srgbClr val="000000"/>
                </a:solidFill>
              </a:rPr>
              <a:t>olmaktı</a:t>
            </a:r>
            <a:r>
              <a:rPr lang="en-US" sz="2400" dirty="0" smtClean="0">
                <a:solidFill>
                  <a:srgbClr val="000000"/>
                </a:solidFill>
              </a:rPr>
              <a:t>.</a:t>
            </a:r>
            <a:r>
              <a:rPr lang="en-US" sz="2400" dirty="0"/>
              <a:t> </a:t>
            </a:r>
            <a:r>
              <a:rPr lang="en-US" sz="2400" dirty="0" err="1"/>
              <a:t>Orman</a:t>
            </a:r>
            <a:r>
              <a:rPr lang="en-US" sz="2400" dirty="0"/>
              <a:t> </a:t>
            </a:r>
            <a:r>
              <a:rPr lang="en-US" sz="2400" dirty="0" err="1"/>
              <a:t>hayvanları</a:t>
            </a:r>
            <a:r>
              <a:rPr lang="en-US" sz="2400" dirty="0"/>
              <a:t>, </a:t>
            </a:r>
            <a:r>
              <a:rPr lang="en-US" sz="2400" dirty="0" err="1" smtClean="0"/>
              <a:t>birbirlerine</a:t>
            </a:r>
            <a:r>
              <a:rPr lang="en-US" sz="2400" dirty="0" smtClean="0"/>
              <a:t> </a:t>
            </a:r>
            <a:r>
              <a:rPr lang="en-US" sz="2400" dirty="0" err="1" smtClean="0"/>
              <a:t>çok</a:t>
            </a:r>
            <a:r>
              <a:rPr lang="en-US" sz="2400" dirty="0" smtClean="0"/>
              <a:t> </a:t>
            </a:r>
            <a:r>
              <a:rPr lang="en-US" sz="2400" dirty="0" err="1" smtClean="0"/>
              <a:t>değer</a:t>
            </a:r>
            <a:r>
              <a:rPr lang="en-US" sz="2400" dirty="0" smtClean="0"/>
              <a:t> </a:t>
            </a:r>
            <a:r>
              <a:rPr lang="en-US" sz="2400" dirty="0" err="1" smtClean="0"/>
              <a:t>verirdi</a:t>
            </a:r>
            <a:r>
              <a:rPr lang="en-US" sz="2400" dirty="0"/>
              <a:t>.</a:t>
            </a:r>
            <a:r>
              <a:rPr lang="en-US" sz="2400" dirty="0" smtClean="0"/>
              <a:t> </a:t>
            </a:r>
            <a:r>
              <a:rPr lang="en-US" sz="2400" dirty="0"/>
              <a:t>B</a:t>
            </a:r>
            <a:r>
              <a:rPr lang="en-US" sz="2400" dirty="0" smtClean="0"/>
              <a:t>u </a:t>
            </a:r>
            <a:r>
              <a:rPr lang="en-US" sz="2400" dirty="0" err="1" smtClean="0"/>
              <a:t>yüzden</a:t>
            </a:r>
            <a:r>
              <a:rPr lang="en-US" sz="2400" dirty="0" smtClean="0"/>
              <a:t> </a:t>
            </a:r>
            <a:r>
              <a:rPr lang="en-US" sz="2400" dirty="0" err="1" smtClean="0"/>
              <a:t>hepsi</a:t>
            </a:r>
            <a:r>
              <a:rPr lang="en-US" sz="2400" dirty="0" smtClean="0"/>
              <a:t>, </a:t>
            </a:r>
            <a:r>
              <a:rPr lang="en-US" sz="2400" dirty="0" err="1" smtClean="0"/>
              <a:t>ellerini</a:t>
            </a:r>
            <a:r>
              <a:rPr lang="en-US" sz="2400" dirty="0" smtClean="0"/>
              <a:t> </a:t>
            </a:r>
            <a:r>
              <a:rPr lang="en-US" sz="2400" dirty="0" err="1" smtClean="0"/>
              <a:t>yıkamaya</a:t>
            </a:r>
            <a:r>
              <a:rPr lang="en-US" sz="2400" dirty="0" smtClean="0"/>
              <a:t> </a:t>
            </a:r>
            <a:r>
              <a:rPr lang="en-US" sz="2400" dirty="0" err="1" smtClean="0"/>
              <a:t>çok</a:t>
            </a:r>
            <a:r>
              <a:rPr lang="en-US" sz="2400" dirty="0" smtClean="0"/>
              <a:t> </a:t>
            </a:r>
            <a:r>
              <a:rPr lang="en-US" sz="2400" dirty="0" err="1" smtClean="0"/>
              <a:t>dikkat</a:t>
            </a:r>
            <a:r>
              <a:rPr lang="en-US" sz="2400" dirty="0" smtClean="0"/>
              <a:t> </a:t>
            </a:r>
            <a:r>
              <a:rPr lang="en-US" sz="2400" dirty="0" err="1" smtClean="0"/>
              <a:t>etti</a:t>
            </a:r>
            <a:r>
              <a:rPr lang="en-US" sz="2400" dirty="0" smtClean="0"/>
              <a:t>. </a:t>
            </a:r>
            <a:r>
              <a:rPr lang="en-US" sz="2400" dirty="0" err="1"/>
              <a:t>Sonra</a:t>
            </a:r>
            <a:r>
              <a:rPr lang="en-US" sz="2400" dirty="0"/>
              <a:t> </a:t>
            </a:r>
            <a:r>
              <a:rPr lang="en-US" sz="2400" dirty="0" err="1"/>
              <a:t>düşündüler</a:t>
            </a:r>
            <a:r>
              <a:rPr lang="en-US" sz="2400" dirty="0"/>
              <a:t> </a:t>
            </a:r>
            <a:r>
              <a:rPr lang="en-US" sz="2400" dirty="0" err="1" smtClean="0"/>
              <a:t>ki</a:t>
            </a:r>
            <a:r>
              <a:rPr lang="en-US" sz="2400" dirty="0" smtClean="0"/>
              <a:t>: “</a:t>
            </a:r>
            <a:r>
              <a:rPr lang="en-US" sz="2400" dirty="0" err="1"/>
              <a:t>Y</a:t>
            </a:r>
            <a:r>
              <a:rPr lang="en-US" sz="2400" dirty="0" err="1" smtClean="0"/>
              <a:t>a</a:t>
            </a:r>
            <a:r>
              <a:rPr lang="en-US" sz="2400" dirty="0" smtClean="0"/>
              <a:t> </a:t>
            </a:r>
            <a:r>
              <a:rPr lang="en-US" sz="2400" dirty="0" err="1"/>
              <a:t>çoktan</a:t>
            </a:r>
            <a:r>
              <a:rPr lang="en-US" sz="2400" dirty="0"/>
              <a:t> hasta </a:t>
            </a:r>
            <a:r>
              <a:rPr lang="en-US" sz="2400" dirty="0" err="1"/>
              <a:t>ettiyse</a:t>
            </a:r>
            <a:r>
              <a:rPr lang="en-US" sz="2400" dirty="0"/>
              <a:t> </a:t>
            </a:r>
            <a:r>
              <a:rPr lang="en-US" sz="2400" dirty="0" err="1"/>
              <a:t>bu</a:t>
            </a:r>
            <a:r>
              <a:rPr lang="en-US" sz="2400" dirty="0"/>
              <a:t> </a:t>
            </a:r>
            <a:r>
              <a:rPr lang="en-US" sz="2400" dirty="0" err="1"/>
              <a:t>boya</a:t>
            </a:r>
            <a:r>
              <a:rPr lang="en-US" sz="2400" dirty="0"/>
              <a:t> </a:t>
            </a:r>
            <a:r>
              <a:rPr lang="en-US" sz="2400" dirty="0" err="1" smtClean="0"/>
              <a:t>birimizi</a:t>
            </a:r>
            <a:r>
              <a:rPr lang="en-US" sz="2400" dirty="0"/>
              <a:t>?” </a:t>
            </a:r>
            <a:r>
              <a:rPr lang="en-US" sz="2400" dirty="0" err="1"/>
              <a:t>İşte</a:t>
            </a:r>
            <a:r>
              <a:rPr lang="en-US" sz="2400" dirty="0"/>
              <a:t> o </a:t>
            </a:r>
            <a:r>
              <a:rPr lang="en-US" sz="2400" dirty="0" err="1"/>
              <a:t>zaman</a:t>
            </a:r>
            <a:r>
              <a:rPr lang="en-US" sz="2400" dirty="0"/>
              <a:t> </a:t>
            </a:r>
            <a:r>
              <a:rPr lang="en-US" sz="2400" dirty="0" err="1"/>
              <a:t>sabun</a:t>
            </a:r>
            <a:r>
              <a:rPr lang="en-US" sz="2400" dirty="0"/>
              <a:t> da </a:t>
            </a:r>
            <a:r>
              <a:rPr lang="en-US" sz="2400" dirty="0" err="1" smtClean="0"/>
              <a:t>yetmezdi</a:t>
            </a:r>
            <a:r>
              <a:rPr lang="en-US" sz="2400" dirty="0"/>
              <a:t>!</a:t>
            </a:r>
            <a:endParaRPr lang="en-US" sz="2400" dirty="0">
              <a:solidFill>
                <a:srgbClr val="000000"/>
              </a:solidFill>
            </a:endParaRPr>
          </a:p>
        </p:txBody>
      </p:sp>
      <p:sp>
        <p:nvSpPr>
          <p:cNvPr id="5" name="Title 1"/>
          <p:cNvSpPr txBox="1">
            <a:spLocks/>
          </p:cNvSpPr>
          <p:nvPr/>
        </p:nvSpPr>
        <p:spPr>
          <a:xfrm>
            <a:off x="120316" y="4064000"/>
            <a:ext cx="3074737" cy="259245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p>
        </p:txBody>
      </p:sp>
    </p:spTree>
    <p:extLst>
      <p:ext uri="{BB962C8B-B14F-4D97-AF65-F5344CB8AC3E}">
        <p14:creationId xmlns:p14="http://schemas.microsoft.com/office/powerpoint/2010/main" val="39395598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2020-03-20-18-53-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 y="5195"/>
            <a:ext cx="9134853" cy="6851141"/>
          </a:xfrm>
          <a:prstGeom prst="rect">
            <a:avLst/>
          </a:prstGeom>
        </p:spPr>
      </p:pic>
      <p:sp>
        <p:nvSpPr>
          <p:cNvPr id="2" name="Title 1"/>
          <p:cNvSpPr>
            <a:spLocks noGrp="1"/>
          </p:cNvSpPr>
          <p:nvPr>
            <p:ph type="title"/>
          </p:nvPr>
        </p:nvSpPr>
        <p:spPr>
          <a:xfrm>
            <a:off x="9146" y="5293895"/>
            <a:ext cx="9144000" cy="1428757"/>
          </a:xfrm>
        </p:spPr>
        <p:txBody>
          <a:bodyPr>
            <a:noAutofit/>
          </a:bodyPr>
          <a:lstStyle/>
          <a:p>
            <a:r>
              <a:rPr lang="en-US" sz="3200" dirty="0" smtClean="0">
                <a:solidFill>
                  <a:srgbClr val="FFFFFF"/>
                </a:solidFill>
              </a:rPr>
              <a:t> </a:t>
            </a:r>
            <a:r>
              <a:rPr lang="en-US" sz="3200" dirty="0" err="1" smtClean="0">
                <a:solidFill>
                  <a:srgbClr val="FFFFFF"/>
                </a:solidFill>
              </a:rPr>
              <a:t>Ormanda</a:t>
            </a:r>
            <a:r>
              <a:rPr lang="en-US" sz="3200" dirty="0" smtClean="0">
                <a:solidFill>
                  <a:srgbClr val="FFFFFF"/>
                </a:solidFill>
              </a:rPr>
              <a:t> </a:t>
            </a:r>
            <a:r>
              <a:rPr lang="en-US" sz="3200" dirty="0" err="1" smtClean="0">
                <a:solidFill>
                  <a:srgbClr val="FFFFFF"/>
                </a:solidFill>
              </a:rPr>
              <a:t>işler</a:t>
            </a:r>
            <a:r>
              <a:rPr lang="en-US" sz="3200" dirty="0" smtClean="0">
                <a:solidFill>
                  <a:srgbClr val="FFFFFF"/>
                </a:solidFill>
              </a:rPr>
              <a:t> </a:t>
            </a:r>
            <a:r>
              <a:rPr lang="en-US" sz="3200" dirty="0" err="1" smtClean="0">
                <a:solidFill>
                  <a:srgbClr val="FFFFFF"/>
                </a:solidFill>
              </a:rPr>
              <a:t>eskisi</a:t>
            </a:r>
            <a:r>
              <a:rPr lang="en-US" sz="3200" dirty="0" smtClean="0">
                <a:solidFill>
                  <a:srgbClr val="FFFFFF"/>
                </a:solidFill>
              </a:rPr>
              <a:t> </a:t>
            </a:r>
            <a:r>
              <a:rPr lang="en-US" sz="3200" dirty="0" err="1" smtClean="0">
                <a:solidFill>
                  <a:srgbClr val="FFFFFF"/>
                </a:solidFill>
              </a:rPr>
              <a:t>gibi</a:t>
            </a:r>
            <a:r>
              <a:rPr lang="en-US" sz="3200" dirty="0" smtClean="0">
                <a:solidFill>
                  <a:srgbClr val="FFFFFF"/>
                </a:solidFill>
              </a:rPr>
              <a:t> </a:t>
            </a:r>
            <a:r>
              <a:rPr lang="en-US" sz="3200" dirty="0" err="1" smtClean="0">
                <a:solidFill>
                  <a:srgbClr val="FFFFFF"/>
                </a:solidFill>
              </a:rPr>
              <a:t>gidemezdi</a:t>
            </a:r>
            <a:r>
              <a:rPr lang="en-US" sz="3200" dirty="0" smtClean="0">
                <a:solidFill>
                  <a:srgbClr val="FFFFFF"/>
                </a:solidFill>
              </a:rPr>
              <a:t>! </a:t>
            </a:r>
            <a:r>
              <a:rPr lang="en-US" sz="3200" dirty="0" err="1">
                <a:solidFill>
                  <a:schemeClr val="bg1"/>
                </a:solidFill>
              </a:rPr>
              <a:t>Birbirlerini</a:t>
            </a:r>
            <a:r>
              <a:rPr lang="en-US" sz="3200" dirty="0">
                <a:solidFill>
                  <a:schemeClr val="bg1"/>
                </a:solidFill>
              </a:rPr>
              <a:t> </a:t>
            </a:r>
            <a:r>
              <a:rPr lang="en-US" sz="3200" dirty="0" err="1">
                <a:solidFill>
                  <a:schemeClr val="bg1"/>
                </a:solidFill>
              </a:rPr>
              <a:t>korumak</a:t>
            </a:r>
            <a:r>
              <a:rPr lang="en-US" sz="3200" dirty="0">
                <a:solidFill>
                  <a:schemeClr val="bg1"/>
                </a:solidFill>
              </a:rPr>
              <a:t> </a:t>
            </a:r>
            <a:r>
              <a:rPr lang="en-US" sz="3200" dirty="0" err="1" smtClean="0">
                <a:solidFill>
                  <a:schemeClr val="bg1"/>
                </a:solidFill>
              </a:rPr>
              <a:t>için</a:t>
            </a:r>
            <a:r>
              <a:rPr lang="en-US" sz="3200" dirty="0" smtClean="0">
                <a:solidFill>
                  <a:schemeClr val="bg1"/>
                </a:solidFill>
              </a:rPr>
              <a:t> </a:t>
            </a:r>
            <a:r>
              <a:rPr lang="en-US" sz="3200" dirty="0" err="1">
                <a:solidFill>
                  <a:schemeClr val="bg1"/>
                </a:solidFill>
              </a:rPr>
              <a:t>orman</a:t>
            </a:r>
            <a:r>
              <a:rPr lang="en-US" sz="3200" dirty="0">
                <a:solidFill>
                  <a:schemeClr val="bg1"/>
                </a:solidFill>
              </a:rPr>
              <a:t> </a:t>
            </a:r>
            <a:r>
              <a:rPr lang="en-US" sz="3200" dirty="0" err="1">
                <a:solidFill>
                  <a:schemeClr val="bg1"/>
                </a:solidFill>
              </a:rPr>
              <a:t>hayvanları</a:t>
            </a:r>
            <a:r>
              <a:rPr lang="en-US" sz="3200" dirty="0">
                <a:solidFill>
                  <a:schemeClr val="bg1"/>
                </a:solidFill>
              </a:rPr>
              <a:t> </a:t>
            </a:r>
            <a:r>
              <a:rPr lang="en-US" sz="3200" dirty="0" err="1" smtClean="0">
                <a:solidFill>
                  <a:schemeClr val="bg1"/>
                </a:solidFill>
              </a:rPr>
              <a:t>uzaklaştılar</a:t>
            </a:r>
            <a:r>
              <a:rPr lang="en-US" sz="3200" dirty="0" smtClean="0">
                <a:solidFill>
                  <a:schemeClr val="bg1"/>
                </a:solidFill>
              </a:rPr>
              <a:t>. </a:t>
            </a:r>
            <a:r>
              <a:rPr lang="en-US" sz="3200" dirty="0" err="1">
                <a:solidFill>
                  <a:schemeClr val="bg1"/>
                </a:solidFill>
              </a:rPr>
              <a:t>H</a:t>
            </a:r>
            <a:r>
              <a:rPr lang="en-US" sz="3200" dirty="0" err="1" smtClean="0">
                <a:solidFill>
                  <a:schemeClr val="bg1"/>
                </a:solidFill>
              </a:rPr>
              <a:t>atta</a:t>
            </a:r>
            <a:r>
              <a:rPr lang="en-US" sz="3200" dirty="0" smtClean="0">
                <a:solidFill>
                  <a:schemeClr val="bg1"/>
                </a:solidFill>
              </a:rPr>
              <a:t> </a:t>
            </a:r>
            <a:r>
              <a:rPr lang="en-US" sz="3200" dirty="0" err="1">
                <a:solidFill>
                  <a:schemeClr val="bg1"/>
                </a:solidFill>
              </a:rPr>
              <a:t>bazıları</a:t>
            </a:r>
            <a:r>
              <a:rPr lang="en-US" sz="3200" dirty="0">
                <a:solidFill>
                  <a:schemeClr val="bg1"/>
                </a:solidFill>
              </a:rPr>
              <a:t> </a:t>
            </a:r>
            <a:r>
              <a:rPr lang="en-US" sz="3200" dirty="0" err="1">
                <a:solidFill>
                  <a:schemeClr val="bg1"/>
                </a:solidFill>
              </a:rPr>
              <a:t>tamamen</a:t>
            </a:r>
            <a:r>
              <a:rPr lang="en-US" sz="3200" dirty="0">
                <a:solidFill>
                  <a:schemeClr val="bg1"/>
                </a:solidFill>
              </a:rPr>
              <a:t> </a:t>
            </a:r>
            <a:r>
              <a:rPr lang="en-US" sz="3200" dirty="0" err="1">
                <a:solidFill>
                  <a:schemeClr val="bg1"/>
                </a:solidFill>
              </a:rPr>
              <a:t>evlerine</a:t>
            </a:r>
            <a:r>
              <a:rPr lang="en-US" sz="3200" dirty="0">
                <a:solidFill>
                  <a:schemeClr val="bg1"/>
                </a:solidFill>
              </a:rPr>
              <a:t> </a:t>
            </a:r>
            <a:r>
              <a:rPr lang="en-US" sz="3200" dirty="0" err="1" smtClean="0">
                <a:solidFill>
                  <a:schemeClr val="bg1"/>
                </a:solidFill>
              </a:rPr>
              <a:t>çekildi</a:t>
            </a:r>
            <a:r>
              <a:rPr lang="en-US" sz="3200" dirty="0" smtClean="0">
                <a:solidFill>
                  <a:schemeClr val="bg1"/>
                </a:solidFill>
              </a:rPr>
              <a:t>.</a:t>
            </a:r>
            <a:endParaRPr lang="en-US" sz="3200" dirty="0">
              <a:solidFill>
                <a:srgbClr val="FFFFFF"/>
              </a:solidFill>
            </a:endParaRPr>
          </a:p>
        </p:txBody>
      </p:sp>
    </p:spTree>
    <p:extLst>
      <p:ext uri="{BB962C8B-B14F-4D97-AF65-F5344CB8AC3E}">
        <p14:creationId xmlns:p14="http://schemas.microsoft.com/office/powerpoint/2010/main" val="41259670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yrılık 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5925635"/>
            <a:ext cx="9144000" cy="1380374"/>
          </a:xfrm>
        </p:spPr>
        <p:txBody>
          <a:bodyPr>
            <a:normAutofit/>
          </a:bodyPr>
          <a:lstStyle/>
          <a:p>
            <a:pPr marL="0" indent="0" algn="ctr">
              <a:buNone/>
            </a:pPr>
            <a:r>
              <a:rPr lang="en-US" sz="2400" dirty="0" err="1" smtClean="0">
                <a:solidFill>
                  <a:schemeClr val="bg1"/>
                </a:solidFill>
              </a:rPr>
              <a:t>Çünkü</a:t>
            </a:r>
            <a:r>
              <a:rPr lang="en-US" sz="2400" dirty="0" smtClean="0">
                <a:solidFill>
                  <a:schemeClr val="bg1"/>
                </a:solidFill>
              </a:rPr>
              <a:t> </a:t>
            </a:r>
            <a:r>
              <a:rPr lang="en-US" sz="2400" dirty="0" err="1" smtClean="0">
                <a:solidFill>
                  <a:schemeClr val="bg1"/>
                </a:solidFill>
              </a:rPr>
              <a:t>onlar</a:t>
            </a:r>
            <a:r>
              <a:rPr lang="en-US" sz="2400" dirty="0" smtClean="0">
                <a:solidFill>
                  <a:schemeClr val="bg1"/>
                </a:solidFill>
              </a:rPr>
              <a:t> </a:t>
            </a:r>
            <a:r>
              <a:rPr lang="en-US" sz="2400" dirty="0" err="1" smtClean="0">
                <a:solidFill>
                  <a:schemeClr val="bg1"/>
                </a:solidFill>
              </a:rPr>
              <a:t>birbirlerine</a:t>
            </a:r>
            <a:r>
              <a:rPr lang="en-US" sz="2400" dirty="0" smtClean="0">
                <a:solidFill>
                  <a:schemeClr val="bg1"/>
                </a:solidFill>
              </a:rPr>
              <a:t> </a:t>
            </a:r>
            <a:r>
              <a:rPr lang="en-US" sz="2400" dirty="0" err="1" smtClean="0">
                <a:solidFill>
                  <a:schemeClr val="bg1"/>
                </a:solidFill>
              </a:rPr>
              <a:t>yaklaşmazsa</a:t>
            </a:r>
            <a:r>
              <a:rPr lang="en-US" sz="2400" dirty="0" smtClean="0">
                <a:solidFill>
                  <a:schemeClr val="bg1"/>
                </a:solidFill>
              </a:rPr>
              <a:t>, </a:t>
            </a:r>
            <a:r>
              <a:rPr lang="en-US" sz="2400" dirty="0" err="1">
                <a:solidFill>
                  <a:schemeClr val="bg1"/>
                </a:solidFill>
              </a:rPr>
              <a:t>boya</a:t>
            </a:r>
            <a:r>
              <a:rPr lang="en-US" sz="2400" dirty="0">
                <a:solidFill>
                  <a:schemeClr val="bg1"/>
                </a:solidFill>
              </a:rPr>
              <a:t> </a:t>
            </a:r>
            <a:r>
              <a:rPr lang="en-US" sz="2400" dirty="0" err="1">
                <a:solidFill>
                  <a:schemeClr val="bg1"/>
                </a:solidFill>
              </a:rPr>
              <a:t>gezinemezdi</a:t>
            </a:r>
            <a:r>
              <a:rPr lang="en-US" sz="2400" dirty="0">
                <a:solidFill>
                  <a:schemeClr val="bg1"/>
                </a:solidFill>
              </a:rPr>
              <a:t>. </a:t>
            </a:r>
            <a:r>
              <a:rPr lang="en-US" sz="2400" dirty="0" err="1">
                <a:solidFill>
                  <a:schemeClr val="bg1"/>
                </a:solidFill>
              </a:rPr>
              <a:t>Artık</a:t>
            </a:r>
            <a:r>
              <a:rPr lang="en-US" sz="2400" dirty="0">
                <a:solidFill>
                  <a:schemeClr val="bg1"/>
                </a:solidFill>
              </a:rPr>
              <a:t> her </a:t>
            </a:r>
            <a:r>
              <a:rPr lang="en-US" sz="2400" dirty="0" err="1">
                <a:solidFill>
                  <a:schemeClr val="bg1"/>
                </a:solidFill>
              </a:rPr>
              <a:t>biri</a:t>
            </a:r>
            <a:r>
              <a:rPr lang="en-US" sz="2400" dirty="0">
                <a:solidFill>
                  <a:schemeClr val="bg1"/>
                </a:solidFill>
              </a:rPr>
              <a:t> </a:t>
            </a:r>
            <a:r>
              <a:rPr lang="en-US" sz="2400" dirty="0" err="1">
                <a:solidFill>
                  <a:schemeClr val="bg1"/>
                </a:solidFill>
              </a:rPr>
              <a:t>güvendeydi</a:t>
            </a:r>
            <a:r>
              <a:rPr lang="en-US" sz="2400" dirty="0">
                <a:solidFill>
                  <a:schemeClr val="bg1"/>
                </a:solidFill>
              </a:rPr>
              <a:t>! </a:t>
            </a:r>
            <a:r>
              <a:rPr lang="en-US" sz="2400" dirty="0" err="1">
                <a:solidFill>
                  <a:schemeClr val="bg1"/>
                </a:solidFill>
              </a:rPr>
              <a:t>Ormanda</a:t>
            </a:r>
            <a:r>
              <a:rPr lang="en-US" sz="2400" dirty="0">
                <a:solidFill>
                  <a:schemeClr val="bg1"/>
                </a:solidFill>
              </a:rPr>
              <a:t> </a:t>
            </a:r>
            <a:r>
              <a:rPr lang="en-US" sz="2400" dirty="0" err="1" smtClean="0">
                <a:solidFill>
                  <a:schemeClr val="bg1"/>
                </a:solidFill>
              </a:rPr>
              <a:t>işler</a:t>
            </a:r>
            <a:r>
              <a:rPr lang="en-US" sz="2400" dirty="0">
                <a:solidFill>
                  <a:schemeClr val="bg1"/>
                </a:solidFill>
              </a:rPr>
              <a:t> </a:t>
            </a:r>
            <a:r>
              <a:rPr lang="en-US" sz="2400" dirty="0" err="1" smtClean="0">
                <a:solidFill>
                  <a:schemeClr val="bg1"/>
                </a:solidFill>
              </a:rPr>
              <a:t>tekrar</a:t>
            </a:r>
            <a:r>
              <a:rPr lang="en-US" sz="2400" dirty="0" smtClean="0">
                <a:solidFill>
                  <a:schemeClr val="bg1"/>
                </a:solidFill>
              </a:rPr>
              <a:t> </a:t>
            </a:r>
            <a:r>
              <a:rPr lang="en-US" sz="2400" dirty="0" err="1" smtClean="0">
                <a:solidFill>
                  <a:schemeClr val="bg1"/>
                </a:solidFill>
              </a:rPr>
              <a:t>yoluna</a:t>
            </a:r>
            <a:r>
              <a:rPr lang="en-US" sz="2400" dirty="0" smtClean="0">
                <a:solidFill>
                  <a:schemeClr val="bg1"/>
                </a:solidFill>
              </a:rPr>
              <a:t> </a:t>
            </a:r>
            <a:r>
              <a:rPr lang="en-US" sz="2400" dirty="0" err="1" smtClean="0">
                <a:solidFill>
                  <a:schemeClr val="bg1"/>
                </a:solidFill>
              </a:rPr>
              <a:t>giriyor</a:t>
            </a:r>
            <a:r>
              <a:rPr lang="en-US" sz="2400" dirty="0" smtClean="0">
                <a:solidFill>
                  <a:schemeClr val="bg1"/>
                </a:solidFill>
              </a:rPr>
              <a:t> </a:t>
            </a:r>
            <a:r>
              <a:rPr lang="en-US" sz="2400" dirty="0" err="1" smtClean="0">
                <a:solidFill>
                  <a:schemeClr val="bg1"/>
                </a:solidFill>
              </a:rPr>
              <a:t>gibiydi</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5882380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zleyen geyi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7191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bra özl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0" y="4237789"/>
            <a:ext cx="5374105" cy="2580106"/>
          </a:xfrm>
        </p:spPr>
        <p:txBody>
          <a:bodyPr>
            <a:normAutofit/>
          </a:bodyPr>
          <a:lstStyle/>
          <a:p>
            <a:r>
              <a:rPr lang="en-US" sz="2000" dirty="0" err="1" smtClean="0">
                <a:solidFill>
                  <a:schemeClr val="bg1"/>
                </a:solidFill>
              </a:rPr>
              <a:t>Ama</a:t>
            </a:r>
            <a:r>
              <a:rPr lang="en-US" sz="2000" dirty="0" smtClean="0">
                <a:solidFill>
                  <a:schemeClr val="bg1"/>
                </a:solidFill>
              </a:rPr>
              <a:t> </a:t>
            </a:r>
            <a:r>
              <a:rPr lang="en-US" sz="2000" dirty="0" err="1" smtClean="0">
                <a:solidFill>
                  <a:schemeClr val="bg1"/>
                </a:solidFill>
              </a:rPr>
              <a:t>birbirlerinden</a:t>
            </a:r>
            <a:r>
              <a:rPr lang="en-US" sz="2000" dirty="0" smtClean="0">
                <a:solidFill>
                  <a:schemeClr val="bg1"/>
                </a:solidFill>
              </a:rPr>
              <a:t> </a:t>
            </a:r>
            <a:r>
              <a:rPr lang="en-US" sz="2000" dirty="0" err="1" smtClean="0">
                <a:solidFill>
                  <a:schemeClr val="bg1"/>
                </a:solidFill>
              </a:rPr>
              <a:t>uzak</a:t>
            </a:r>
            <a:r>
              <a:rPr lang="en-US" sz="2000" dirty="0" smtClean="0">
                <a:solidFill>
                  <a:schemeClr val="bg1"/>
                </a:solidFill>
              </a:rPr>
              <a:t> </a:t>
            </a:r>
            <a:r>
              <a:rPr lang="en-US" sz="2000" dirty="0" err="1" smtClean="0">
                <a:solidFill>
                  <a:schemeClr val="bg1"/>
                </a:solidFill>
              </a:rPr>
              <a:t>durmak</a:t>
            </a:r>
            <a:r>
              <a:rPr lang="en-US" sz="2000" dirty="0" smtClean="0">
                <a:solidFill>
                  <a:schemeClr val="bg1"/>
                </a:solidFill>
              </a:rPr>
              <a:t> </a:t>
            </a:r>
            <a:r>
              <a:rPr lang="en-US" sz="2000" dirty="0" err="1" smtClean="0">
                <a:solidFill>
                  <a:schemeClr val="bg1"/>
                </a:solidFill>
              </a:rPr>
              <a:t>kolay</a:t>
            </a:r>
            <a:r>
              <a:rPr lang="en-US" sz="2000" dirty="0" smtClean="0">
                <a:solidFill>
                  <a:schemeClr val="bg1"/>
                </a:solidFill>
              </a:rPr>
              <a:t> </a:t>
            </a:r>
            <a:r>
              <a:rPr lang="en-US" sz="2000" dirty="0" err="1" smtClean="0">
                <a:solidFill>
                  <a:schemeClr val="bg1"/>
                </a:solidFill>
              </a:rPr>
              <a:t>değildi</a:t>
            </a:r>
            <a:r>
              <a:rPr lang="en-US" sz="2000" dirty="0" smtClean="0">
                <a:solidFill>
                  <a:schemeClr val="bg1"/>
                </a:solidFill>
              </a:rPr>
              <a:t>.  </a:t>
            </a:r>
            <a:r>
              <a:rPr lang="en-US" sz="2000" dirty="0" err="1" smtClean="0">
                <a:solidFill>
                  <a:schemeClr val="bg1"/>
                </a:solidFill>
              </a:rPr>
              <a:t>Bizim</a:t>
            </a:r>
            <a:r>
              <a:rPr lang="en-US" sz="2000" dirty="0" smtClean="0">
                <a:solidFill>
                  <a:schemeClr val="bg1"/>
                </a:solidFill>
              </a:rPr>
              <a:t> </a:t>
            </a:r>
            <a:r>
              <a:rPr lang="en-US" sz="2000" dirty="0" err="1" smtClean="0">
                <a:solidFill>
                  <a:schemeClr val="bg1"/>
                </a:solidFill>
              </a:rPr>
              <a:t>Küçük</a:t>
            </a:r>
            <a:r>
              <a:rPr lang="en-US" sz="2000" dirty="0" smtClean="0">
                <a:solidFill>
                  <a:schemeClr val="bg1"/>
                </a:solidFill>
              </a:rPr>
              <a:t> Zebra</a:t>
            </a:r>
            <a:r>
              <a:rPr lang="en-US" sz="2000" dirty="0">
                <a:solidFill>
                  <a:schemeClr val="bg1"/>
                </a:solidFill>
              </a:rPr>
              <a:t>,</a:t>
            </a:r>
            <a:r>
              <a:rPr lang="en-US" sz="2000" dirty="0" smtClean="0">
                <a:solidFill>
                  <a:schemeClr val="bg1"/>
                </a:solidFill>
              </a:rPr>
              <a:t> </a:t>
            </a:r>
            <a:r>
              <a:rPr lang="en-US" sz="2000" dirty="0" err="1" smtClean="0">
                <a:solidFill>
                  <a:schemeClr val="bg1"/>
                </a:solidFill>
              </a:rPr>
              <a:t>eski</a:t>
            </a:r>
            <a:r>
              <a:rPr lang="en-US" sz="2000" dirty="0" smtClean="0">
                <a:solidFill>
                  <a:schemeClr val="bg1"/>
                </a:solidFill>
              </a:rPr>
              <a:t> </a:t>
            </a:r>
            <a:r>
              <a:rPr lang="en-US" sz="2000" dirty="0" err="1" smtClean="0">
                <a:solidFill>
                  <a:schemeClr val="bg1"/>
                </a:solidFill>
              </a:rPr>
              <a:t>günleri</a:t>
            </a:r>
            <a:r>
              <a:rPr lang="en-US" sz="2000" dirty="0" smtClean="0">
                <a:solidFill>
                  <a:schemeClr val="bg1"/>
                </a:solidFill>
              </a:rPr>
              <a:t> </a:t>
            </a:r>
            <a:r>
              <a:rPr lang="en-US" sz="2000" dirty="0" err="1" smtClean="0">
                <a:solidFill>
                  <a:schemeClr val="bg1"/>
                </a:solidFill>
              </a:rPr>
              <a:t>özledi</a:t>
            </a:r>
            <a:r>
              <a:rPr lang="en-US" sz="2000" dirty="0" smtClean="0">
                <a:solidFill>
                  <a:schemeClr val="bg1"/>
                </a:solidFill>
              </a:rPr>
              <a:t>. </a:t>
            </a:r>
            <a:r>
              <a:rPr lang="en-US" sz="2000" dirty="0" err="1" smtClean="0">
                <a:solidFill>
                  <a:schemeClr val="bg1"/>
                </a:solidFill>
              </a:rPr>
              <a:t>Üzüldü</a:t>
            </a:r>
            <a:r>
              <a:rPr lang="en-US" sz="2000" dirty="0" smtClean="0">
                <a:solidFill>
                  <a:schemeClr val="bg1"/>
                </a:solidFill>
              </a:rPr>
              <a:t>… </a:t>
            </a:r>
            <a:r>
              <a:rPr lang="en-US" sz="2000" dirty="0" err="1" smtClean="0">
                <a:solidFill>
                  <a:schemeClr val="bg1"/>
                </a:solidFill>
              </a:rPr>
              <a:t>Kalbini</a:t>
            </a:r>
            <a:r>
              <a:rPr lang="en-US" sz="2000" dirty="0" smtClean="0">
                <a:solidFill>
                  <a:schemeClr val="bg1"/>
                </a:solidFill>
              </a:rPr>
              <a:t> </a:t>
            </a:r>
            <a:r>
              <a:rPr lang="tr-TR" sz="2000" dirty="0" smtClean="0">
                <a:solidFill>
                  <a:schemeClr val="bg1"/>
                </a:solidFill>
              </a:rPr>
              <a:t>sevgiyle dolduran kucaklamalara ve öpücüklere dönmesi gerektiğini düşündü! </a:t>
            </a:r>
            <a:r>
              <a:rPr lang="en-US" sz="2000" dirty="0" err="1" smtClean="0">
                <a:solidFill>
                  <a:schemeClr val="bg1"/>
                </a:solidFill>
              </a:rPr>
              <a:t>Sonuçta</a:t>
            </a:r>
            <a:r>
              <a:rPr lang="en-US" sz="2000" dirty="0" smtClean="0">
                <a:solidFill>
                  <a:schemeClr val="bg1"/>
                </a:solidFill>
              </a:rPr>
              <a:t>, </a:t>
            </a:r>
            <a:r>
              <a:rPr lang="en-US" sz="2000" dirty="0" err="1" smtClean="0">
                <a:solidFill>
                  <a:schemeClr val="bg1"/>
                </a:solidFill>
              </a:rPr>
              <a:t>arkadaşlarıyla</a:t>
            </a:r>
            <a:r>
              <a:rPr lang="en-US" sz="2000" dirty="0" smtClean="0">
                <a:solidFill>
                  <a:schemeClr val="bg1"/>
                </a:solidFill>
              </a:rPr>
              <a:t> </a:t>
            </a:r>
            <a:r>
              <a:rPr lang="en-US" sz="2000" dirty="0" err="1">
                <a:solidFill>
                  <a:schemeClr val="bg1"/>
                </a:solidFill>
              </a:rPr>
              <a:t>karşılaşınca</a:t>
            </a:r>
            <a:r>
              <a:rPr lang="en-US" sz="2000" dirty="0">
                <a:solidFill>
                  <a:schemeClr val="bg1"/>
                </a:solidFill>
              </a:rPr>
              <a:t>, </a:t>
            </a:r>
            <a:r>
              <a:rPr lang="en-US" sz="2000" dirty="0" err="1">
                <a:solidFill>
                  <a:schemeClr val="bg1"/>
                </a:solidFill>
              </a:rPr>
              <a:t>dışardan</a:t>
            </a:r>
            <a:r>
              <a:rPr lang="en-US" sz="2000" dirty="0">
                <a:solidFill>
                  <a:schemeClr val="bg1"/>
                </a:solidFill>
              </a:rPr>
              <a:t> eve </a:t>
            </a:r>
            <a:r>
              <a:rPr lang="en-US" sz="2000" dirty="0" err="1" smtClean="0">
                <a:solidFill>
                  <a:schemeClr val="bg1"/>
                </a:solidFill>
              </a:rPr>
              <a:t>girdiği</a:t>
            </a:r>
            <a:r>
              <a:rPr lang="en-US" sz="2000" dirty="0" smtClean="0">
                <a:solidFill>
                  <a:schemeClr val="bg1"/>
                </a:solidFill>
              </a:rPr>
              <a:t> </a:t>
            </a:r>
            <a:r>
              <a:rPr lang="en-US" sz="2000" dirty="0" err="1" smtClean="0">
                <a:solidFill>
                  <a:schemeClr val="bg1"/>
                </a:solidFill>
              </a:rPr>
              <a:t>anda</a:t>
            </a:r>
            <a:r>
              <a:rPr lang="en-US" sz="2000" dirty="0" smtClean="0">
                <a:solidFill>
                  <a:schemeClr val="bg1"/>
                </a:solidFill>
              </a:rPr>
              <a:t>, </a:t>
            </a:r>
            <a:r>
              <a:rPr lang="en-US" sz="2000" dirty="0" err="1">
                <a:solidFill>
                  <a:schemeClr val="bg1"/>
                </a:solidFill>
              </a:rPr>
              <a:t>sarılıp</a:t>
            </a:r>
            <a:r>
              <a:rPr lang="en-US" sz="2000" dirty="0">
                <a:solidFill>
                  <a:schemeClr val="bg1"/>
                </a:solidFill>
              </a:rPr>
              <a:t> </a:t>
            </a:r>
            <a:r>
              <a:rPr lang="en-US" sz="2000" dirty="0" err="1">
                <a:solidFill>
                  <a:schemeClr val="bg1"/>
                </a:solidFill>
              </a:rPr>
              <a:t>öpüşmek</a:t>
            </a:r>
            <a:r>
              <a:rPr lang="en-US" sz="2000" dirty="0">
                <a:solidFill>
                  <a:schemeClr val="bg1"/>
                </a:solidFill>
              </a:rPr>
              <a:t> </a:t>
            </a:r>
            <a:r>
              <a:rPr lang="en-US" sz="2000" dirty="0" err="1" smtClean="0">
                <a:solidFill>
                  <a:schemeClr val="bg1"/>
                </a:solidFill>
              </a:rPr>
              <a:t>çok</a:t>
            </a:r>
            <a:r>
              <a:rPr lang="en-US" sz="2000" dirty="0" smtClean="0">
                <a:solidFill>
                  <a:schemeClr val="bg1"/>
                </a:solidFill>
              </a:rPr>
              <a:t> </a:t>
            </a:r>
            <a:r>
              <a:rPr lang="en-US" sz="2000" dirty="0" err="1" smtClean="0">
                <a:solidFill>
                  <a:schemeClr val="bg1"/>
                </a:solidFill>
              </a:rPr>
              <a:t>önemliydi</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36264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47" y="3422316"/>
            <a:ext cx="9250947" cy="3509302"/>
          </a:xfrm>
        </p:spPr>
        <p:txBody>
          <a:bodyPr>
            <a:normAutofit/>
          </a:bodyPr>
          <a:lstStyle/>
          <a:p>
            <a:r>
              <a:rPr lang="en-US" sz="3600" dirty="0" smtClean="0"/>
              <a:t/>
            </a:r>
            <a:br>
              <a:rPr lang="en-US" sz="3600" dirty="0" smtClean="0"/>
            </a:br>
            <a:r>
              <a:rPr lang="en-US" sz="3600" dirty="0" err="1" smtClean="0"/>
              <a:t>Dünya</a:t>
            </a:r>
            <a:r>
              <a:rPr lang="en-US" sz="3600" dirty="0" smtClean="0"/>
              <a:t>, </a:t>
            </a:r>
            <a:r>
              <a:rPr lang="en-US" sz="3600" dirty="0" err="1"/>
              <a:t>güzel</a:t>
            </a:r>
            <a:r>
              <a:rPr lang="en-US" sz="3600" dirty="0"/>
              <a:t> </a:t>
            </a:r>
            <a:r>
              <a:rPr lang="en-US" sz="3600" dirty="0" err="1"/>
              <a:t>bir</a:t>
            </a:r>
            <a:r>
              <a:rPr lang="en-US" sz="3600" dirty="0"/>
              <a:t> </a:t>
            </a:r>
            <a:r>
              <a:rPr lang="en-US" sz="3600" dirty="0" err="1"/>
              <a:t>orman</a:t>
            </a:r>
            <a:r>
              <a:rPr lang="en-US" sz="3600" dirty="0"/>
              <a:t> </a:t>
            </a:r>
            <a:r>
              <a:rPr lang="en-US" sz="3600" dirty="0" err="1"/>
              <a:t>gibiydi</a:t>
            </a:r>
            <a:r>
              <a:rPr lang="en-US" sz="3600" dirty="0"/>
              <a:t>. </a:t>
            </a:r>
            <a:r>
              <a:rPr lang="en-US" sz="3600" dirty="0" err="1"/>
              <a:t>Orman</a:t>
            </a:r>
            <a:r>
              <a:rPr lang="en-US" sz="3600" dirty="0"/>
              <a:t> </a:t>
            </a:r>
            <a:r>
              <a:rPr lang="en-US" sz="3600" dirty="0" err="1" smtClean="0"/>
              <a:t>hayvanları</a:t>
            </a:r>
            <a:r>
              <a:rPr lang="en-US" sz="3600" dirty="0" smtClean="0"/>
              <a:t>, </a:t>
            </a:r>
            <a:r>
              <a:rPr lang="en-US" sz="3600" dirty="0" err="1"/>
              <a:t>kalpten</a:t>
            </a:r>
            <a:r>
              <a:rPr lang="en-US" sz="3600" dirty="0"/>
              <a:t> </a:t>
            </a:r>
            <a:r>
              <a:rPr lang="en-US" sz="3600" dirty="0" err="1"/>
              <a:t>kalbe</a:t>
            </a:r>
            <a:r>
              <a:rPr lang="en-US" sz="3600" dirty="0"/>
              <a:t> </a:t>
            </a:r>
            <a:r>
              <a:rPr lang="en-US" sz="3600" dirty="0" err="1" smtClean="0"/>
              <a:t>sevgileriyle</a:t>
            </a:r>
            <a:r>
              <a:rPr lang="en-US" sz="3600" dirty="0" smtClean="0"/>
              <a:t>, </a:t>
            </a:r>
            <a:r>
              <a:rPr lang="en-US" sz="3600" dirty="0" err="1"/>
              <a:t>iyi</a:t>
            </a:r>
            <a:r>
              <a:rPr lang="en-US" sz="3600" dirty="0"/>
              <a:t> </a:t>
            </a:r>
            <a:r>
              <a:rPr lang="en-US" sz="3600" dirty="0" err="1"/>
              <a:t>bir</a:t>
            </a:r>
            <a:r>
              <a:rPr lang="en-US" sz="3600" dirty="0"/>
              <a:t> </a:t>
            </a:r>
            <a:r>
              <a:rPr lang="en-US" sz="3600" dirty="0" err="1"/>
              <a:t>ekipti</a:t>
            </a:r>
            <a:r>
              <a:rPr lang="en-US" sz="3600" dirty="0"/>
              <a:t>. </a:t>
            </a:r>
            <a:r>
              <a:rPr lang="en-US" sz="3600" dirty="0" err="1" smtClean="0"/>
              <a:t>Havasından</a:t>
            </a:r>
            <a:r>
              <a:rPr lang="en-US" sz="3600" dirty="0" smtClean="0"/>
              <a:t> </a:t>
            </a:r>
            <a:r>
              <a:rPr lang="en-US" sz="3600" dirty="0" err="1" smtClean="0"/>
              <a:t>suyuna</a:t>
            </a:r>
            <a:r>
              <a:rPr lang="en-US" sz="3600" dirty="0" smtClean="0"/>
              <a:t>, </a:t>
            </a:r>
            <a:r>
              <a:rPr lang="en-US" sz="3600" dirty="0" err="1" smtClean="0"/>
              <a:t>bu</a:t>
            </a:r>
            <a:r>
              <a:rPr lang="en-US" sz="3600" dirty="0" smtClean="0"/>
              <a:t> </a:t>
            </a:r>
            <a:r>
              <a:rPr lang="en-US" sz="3600" dirty="0" err="1" smtClean="0"/>
              <a:t>ormanda</a:t>
            </a:r>
            <a:r>
              <a:rPr lang="en-US" sz="3600" dirty="0" smtClean="0"/>
              <a:t> </a:t>
            </a:r>
            <a:r>
              <a:rPr lang="en-US" sz="3600" dirty="0"/>
              <a:t>her </a:t>
            </a:r>
            <a:r>
              <a:rPr lang="en-US" sz="3600" dirty="0" err="1"/>
              <a:t>şey</a:t>
            </a:r>
            <a:r>
              <a:rPr lang="en-US" sz="3600" dirty="0"/>
              <a:t> </a:t>
            </a:r>
            <a:r>
              <a:rPr lang="en-US" sz="3600" dirty="0" err="1"/>
              <a:t>rengarenkti</a:t>
            </a:r>
            <a:r>
              <a:rPr lang="en-US" sz="3600" dirty="0"/>
              <a:t>.</a:t>
            </a:r>
          </a:p>
        </p:txBody>
      </p:sp>
      <p:pic>
        <p:nvPicPr>
          <p:cNvPr id="5" name="Content Placeholder 4" descr="orman gazsız.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356"/>
          <a:stretch/>
        </p:blipFill>
        <p:spPr>
          <a:xfrm>
            <a:off x="-1588" y="0"/>
            <a:ext cx="9145588" cy="4371474"/>
          </a:xfrm>
        </p:spPr>
      </p:pic>
    </p:spTree>
    <p:extLst>
      <p:ext uri="{BB962C8B-B14F-4D97-AF65-F5344CB8AC3E}">
        <p14:creationId xmlns:p14="http://schemas.microsoft.com/office/powerpoint/2010/main" val="41452499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2020-03-20-21-52-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5534525"/>
            <a:ext cx="9143999" cy="1323473"/>
          </a:xfrm>
        </p:spPr>
        <p:txBody>
          <a:bodyPr>
            <a:noAutofit/>
          </a:bodyPr>
          <a:lstStyle/>
          <a:p>
            <a:r>
              <a:rPr lang="en-US" sz="2000" dirty="0" err="1" smtClean="0"/>
              <a:t>İşte</a:t>
            </a:r>
            <a:r>
              <a:rPr lang="en-US" sz="2000" dirty="0" smtClean="0"/>
              <a:t> o </a:t>
            </a:r>
            <a:r>
              <a:rPr lang="en-US" sz="2000" dirty="0" err="1" smtClean="0"/>
              <a:t>anda</a:t>
            </a:r>
            <a:r>
              <a:rPr lang="en-US" sz="2000" dirty="0" smtClean="0"/>
              <a:t> </a:t>
            </a:r>
            <a:r>
              <a:rPr lang="en-US" sz="2000" dirty="0" err="1" smtClean="0"/>
              <a:t>aklına</a:t>
            </a:r>
            <a:r>
              <a:rPr lang="en-US" sz="2000" dirty="0" smtClean="0"/>
              <a:t> </a:t>
            </a:r>
            <a:r>
              <a:rPr lang="en-US" sz="2000" dirty="0" err="1" smtClean="0"/>
              <a:t>bir</a:t>
            </a:r>
            <a:r>
              <a:rPr lang="en-US" sz="2000" dirty="0" smtClean="0"/>
              <a:t> </a:t>
            </a:r>
            <a:r>
              <a:rPr lang="en-US" sz="2000" dirty="0" err="1"/>
              <a:t>şarkı</a:t>
            </a:r>
            <a:r>
              <a:rPr lang="en-US" sz="2000" dirty="0"/>
              <a:t> </a:t>
            </a:r>
            <a:r>
              <a:rPr lang="en-US" sz="2000" dirty="0" err="1"/>
              <a:t>ve</a:t>
            </a:r>
            <a:r>
              <a:rPr lang="en-US" sz="2000" dirty="0"/>
              <a:t> </a:t>
            </a:r>
            <a:r>
              <a:rPr lang="en-US" sz="2000" dirty="0" err="1"/>
              <a:t>bir</a:t>
            </a:r>
            <a:r>
              <a:rPr lang="en-US" sz="2000" dirty="0"/>
              <a:t> </a:t>
            </a:r>
            <a:r>
              <a:rPr lang="en-US" sz="2000" dirty="0" err="1"/>
              <a:t>dans</a:t>
            </a:r>
            <a:r>
              <a:rPr lang="en-US" sz="2000" dirty="0"/>
              <a:t> </a:t>
            </a:r>
            <a:r>
              <a:rPr lang="en-US" sz="2000" dirty="0" err="1" smtClean="0"/>
              <a:t>geldi</a:t>
            </a:r>
            <a:r>
              <a:rPr lang="en-US" sz="2000" dirty="0" smtClean="0"/>
              <a:t>. Bu </a:t>
            </a:r>
            <a:r>
              <a:rPr lang="en-US" sz="2000" dirty="0" err="1" smtClean="0"/>
              <a:t>dans</a:t>
            </a:r>
            <a:r>
              <a:rPr lang="en-US" sz="2000" dirty="0" smtClean="0"/>
              <a:t>, </a:t>
            </a:r>
            <a:r>
              <a:rPr lang="en-US" sz="2000" dirty="0" err="1"/>
              <a:t>sevdikleriyle</a:t>
            </a:r>
            <a:r>
              <a:rPr lang="en-US" sz="2000" dirty="0"/>
              <a:t> </a:t>
            </a:r>
            <a:r>
              <a:rPr lang="en-US" sz="2000" dirty="0" err="1" smtClean="0"/>
              <a:t>öpüşüp</a:t>
            </a:r>
            <a:r>
              <a:rPr lang="en-US" sz="2000" dirty="0" smtClean="0"/>
              <a:t> </a:t>
            </a:r>
            <a:r>
              <a:rPr lang="en-US" sz="2000" dirty="0" err="1" smtClean="0"/>
              <a:t>sarılmadan</a:t>
            </a:r>
            <a:r>
              <a:rPr lang="en-US" sz="2000" dirty="0" smtClean="0"/>
              <a:t> da </a:t>
            </a:r>
            <a:r>
              <a:rPr lang="en-US" sz="2000" dirty="0" err="1" smtClean="0"/>
              <a:t>sevgi</a:t>
            </a:r>
            <a:r>
              <a:rPr lang="en-US" sz="2000" dirty="0" smtClean="0"/>
              <a:t> </a:t>
            </a:r>
            <a:r>
              <a:rPr lang="en-US" sz="2000" dirty="0" err="1" smtClean="0"/>
              <a:t>bağını</a:t>
            </a:r>
            <a:r>
              <a:rPr lang="en-US" sz="2000" dirty="0" smtClean="0"/>
              <a:t> </a:t>
            </a:r>
            <a:r>
              <a:rPr lang="en-US" sz="2000" dirty="0" err="1" smtClean="0"/>
              <a:t>kurmasının</a:t>
            </a:r>
            <a:r>
              <a:rPr lang="en-US" sz="2000" dirty="0" smtClean="0"/>
              <a:t> </a:t>
            </a:r>
            <a:r>
              <a:rPr lang="en-US" sz="2000" dirty="0" err="1" smtClean="0"/>
              <a:t>yoluydu</a:t>
            </a:r>
            <a:r>
              <a:rPr lang="en-US" sz="2000" dirty="0"/>
              <a:t>.</a:t>
            </a:r>
          </a:p>
        </p:txBody>
      </p:sp>
    </p:spTree>
    <p:extLst>
      <p:ext uri="{BB962C8B-B14F-4D97-AF65-F5344CB8AC3E}">
        <p14:creationId xmlns:p14="http://schemas.microsoft.com/office/powerpoint/2010/main" val="26277176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üçük zebra goril vuruş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6015788"/>
            <a:ext cx="9144000" cy="648369"/>
          </a:xfrm>
        </p:spPr>
        <p:txBody>
          <a:bodyPr>
            <a:noAutofit/>
          </a:bodyPr>
          <a:lstStyle/>
          <a:p>
            <a:r>
              <a:rPr lang="en-US" sz="2200" dirty="0" err="1" smtClean="0">
                <a:solidFill>
                  <a:schemeClr val="bg1"/>
                </a:solidFill>
              </a:rPr>
              <a:t>Hemen</a:t>
            </a:r>
            <a:r>
              <a:rPr lang="en-US" sz="2200" dirty="0" smtClean="0">
                <a:solidFill>
                  <a:schemeClr val="bg1"/>
                </a:solidFill>
              </a:rPr>
              <a:t> </a:t>
            </a:r>
            <a:r>
              <a:rPr lang="en-US" sz="2200" dirty="0" err="1" smtClean="0">
                <a:solidFill>
                  <a:schemeClr val="bg1"/>
                </a:solidFill>
              </a:rPr>
              <a:t>şarkı</a:t>
            </a:r>
            <a:r>
              <a:rPr lang="en-US" sz="2200" dirty="0" smtClean="0">
                <a:solidFill>
                  <a:schemeClr val="bg1"/>
                </a:solidFill>
              </a:rPr>
              <a:t> </a:t>
            </a:r>
            <a:r>
              <a:rPr lang="en-US" sz="2200" dirty="0" err="1" smtClean="0">
                <a:solidFill>
                  <a:schemeClr val="bg1"/>
                </a:solidFill>
              </a:rPr>
              <a:t>söylemeye</a:t>
            </a:r>
            <a:r>
              <a:rPr lang="en-US" sz="2200" dirty="0" smtClean="0">
                <a:solidFill>
                  <a:schemeClr val="bg1"/>
                </a:solidFill>
              </a:rPr>
              <a:t> </a:t>
            </a:r>
            <a:r>
              <a:rPr lang="en-US" sz="2200" dirty="0" err="1" smtClean="0">
                <a:solidFill>
                  <a:schemeClr val="bg1"/>
                </a:solidFill>
              </a:rPr>
              <a:t>ve</a:t>
            </a:r>
            <a:r>
              <a:rPr lang="en-US" sz="2200" dirty="0" smtClean="0">
                <a:solidFill>
                  <a:schemeClr val="bg1"/>
                </a:solidFill>
              </a:rPr>
              <a:t> </a:t>
            </a:r>
            <a:r>
              <a:rPr lang="en-US" sz="2200" dirty="0" err="1" smtClean="0">
                <a:solidFill>
                  <a:schemeClr val="bg1"/>
                </a:solidFill>
              </a:rPr>
              <a:t>dans</a:t>
            </a:r>
            <a:r>
              <a:rPr lang="en-US" sz="2200" dirty="0" smtClean="0">
                <a:solidFill>
                  <a:schemeClr val="bg1"/>
                </a:solidFill>
              </a:rPr>
              <a:t> </a:t>
            </a:r>
            <a:r>
              <a:rPr lang="en-US" sz="2200" dirty="0" err="1" smtClean="0">
                <a:solidFill>
                  <a:schemeClr val="bg1"/>
                </a:solidFill>
              </a:rPr>
              <a:t>etmeye</a:t>
            </a:r>
            <a:r>
              <a:rPr lang="en-US" sz="2200" dirty="0" smtClean="0">
                <a:solidFill>
                  <a:schemeClr val="bg1"/>
                </a:solidFill>
              </a:rPr>
              <a:t> </a:t>
            </a:r>
            <a:r>
              <a:rPr lang="en-US" sz="2200" dirty="0" err="1" smtClean="0">
                <a:solidFill>
                  <a:schemeClr val="bg1"/>
                </a:solidFill>
              </a:rPr>
              <a:t>başladı</a:t>
            </a:r>
            <a:r>
              <a:rPr lang="en-US" sz="2200" dirty="0" smtClean="0">
                <a:solidFill>
                  <a:schemeClr val="bg1"/>
                </a:solidFill>
              </a:rPr>
              <a:t>. </a:t>
            </a:r>
            <a:r>
              <a:rPr lang="en-US" sz="2200" dirty="0" err="1" smtClean="0">
                <a:solidFill>
                  <a:schemeClr val="bg1"/>
                </a:solidFill>
              </a:rPr>
              <a:t>Neşeli</a:t>
            </a:r>
            <a:r>
              <a:rPr lang="en-US" sz="2200" dirty="0" smtClean="0">
                <a:solidFill>
                  <a:schemeClr val="bg1"/>
                </a:solidFill>
              </a:rPr>
              <a:t> </a:t>
            </a:r>
            <a:r>
              <a:rPr lang="en-US" sz="2200" dirty="0" err="1" smtClean="0">
                <a:solidFill>
                  <a:schemeClr val="bg1"/>
                </a:solidFill>
              </a:rPr>
              <a:t>ve</a:t>
            </a:r>
            <a:r>
              <a:rPr lang="en-US" sz="2200" dirty="0" smtClean="0">
                <a:solidFill>
                  <a:schemeClr val="bg1"/>
                </a:solidFill>
              </a:rPr>
              <a:t> </a:t>
            </a:r>
            <a:r>
              <a:rPr lang="en-US" sz="2200" dirty="0" err="1" smtClean="0">
                <a:solidFill>
                  <a:schemeClr val="bg1"/>
                </a:solidFill>
              </a:rPr>
              <a:t>güçlü</a:t>
            </a:r>
            <a:r>
              <a:rPr lang="en-US" sz="2200" dirty="0" smtClean="0">
                <a:solidFill>
                  <a:schemeClr val="bg1"/>
                </a:solidFill>
              </a:rPr>
              <a:t> </a:t>
            </a:r>
            <a:r>
              <a:rPr lang="en-US" sz="2200" dirty="0" err="1" smtClean="0">
                <a:solidFill>
                  <a:schemeClr val="bg1"/>
                </a:solidFill>
              </a:rPr>
              <a:t>hissettiğini</a:t>
            </a:r>
            <a:r>
              <a:rPr lang="en-US" sz="2200" dirty="0" smtClean="0">
                <a:solidFill>
                  <a:schemeClr val="bg1"/>
                </a:solidFill>
              </a:rPr>
              <a:t> </a:t>
            </a:r>
            <a:r>
              <a:rPr lang="en-US" sz="2200" dirty="0" err="1" smtClean="0">
                <a:solidFill>
                  <a:schemeClr val="bg1"/>
                </a:solidFill>
              </a:rPr>
              <a:t>farketti</a:t>
            </a:r>
            <a:r>
              <a:rPr lang="en-US" sz="2200" dirty="0" smtClean="0">
                <a:solidFill>
                  <a:schemeClr val="bg1"/>
                </a:solidFill>
              </a:rPr>
              <a:t>, </a:t>
            </a:r>
            <a:r>
              <a:rPr lang="en-US" sz="2200" dirty="0" err="1" smtClean="0">
                <a:solidFill>
                  <a:schemeClr val="bg1"/>
                </a:solidFill>
              </a:rPr>
              <a:t>eskisi</a:t>
            </a:r>
            <a:r>
              <a:rPr lang="en-US" sz="2200" dirty="0" smtClean="0">
                <a:solidFill>
                  <a:schemeClr val="bg1"/>
                </a:solidFill>
              </a:rPr>
              <a:t> </a:t>
            </a:r>
            <a:r>
              <a:rPr lang="en-US" sz="2200" dirty="0" err="1" smtClean="0">
                <a:solidFill>
                  <a:schemeClr val="bg1"/>
                </a:solidFill>
              </a:rPr>
              <a:t>gibi</a:t>
            </a:r>
            <a:r>
              <a:rPr lang="en-US" sz="2200" dirty="0" smtClean="0">
                <a:solidFill>
                  <a:schemeClr val="bg1"/>
                </a:solidFill>
              </a:rPr>
              <a:t>. </a:t>
            </a:r>
            <a:r>
              <a:rPr lang="en-US" sz="2200" dirty="0" err="1">
                <a:solidFill>
                  <a:schemeClr val="bg1"/>
                </a:solidFill>
              </a:rPr>
              <a:t>G</a:t>
            </a:r>
            <a:r>
              <a:rPr lang="en-US" sz="2200" dirty="0" err="1" smtClean="0">
                <a:solidFill>
                  <a:schemeClr val="bg1"/>
                </a:solidFill>
              </a:rPr>
              <a:t>oril</a:t>
            </a:r>
            <a:r>
              <a:rPr lang="en-US" sz="2200" dirty="0" smtClean="0">
                <a:solidFill>
                  <a:schemeClr val="bg1"/>
                </a:solidFill>
              </a:rPr>
              <a:t> pıt </a:t>
            </a:r>
            <a:r>
              <a:rPr lang="en-US" sz="2200" dirty="0" err="1" smtClean="0">
                <a:solidFill>
                  <a:schemeClr val="bg1"/>
                </a:solidFill>
              </a:rPr>
              <a:t>pıtlarını</a:t>
            </a:r>
            <a:r>
              <a:rPr lang="en-US" sz="2200" dirty="0" smtClean="0">
                <a:solidFill>
                  <a:schemeClr val="bg1"/>
                </a:solidFill>
              </a:rPr>
              <a:t> </a:t>
            </a:r>
            <a:r>
              <a:rPr lang="en-US" sz="2200" dirty="0" err="1" smtClean="0">
                <a:solidFill>
                  <a:schemeClr val="bg1"/>
                </a:solidFill>
              </a:rPr>
              <a:t>yaptı</a:t>
            </a:r>
            <a:r>
              <a:rPr lang="en-US" sz="2200" dirty="0">
                <a:solidFill>
                  <a:schemeClr val="bg1"/>
                </a:solidFill>
              </a:rPr>
              <a:t> </a:t>
            </a:r>
            <a:r>
              <a:rPr lang="en-US" sz="2200" dirty="0" err="1" smtClean="0">
                <a:solidFill>
                  <a:schemeClr val="bg1"/>
                </a:solidFill>
              </a:rPr>
              <a:t>ve</a:t>
            </a:r>
            <a:r>
              <a:rPr lang="en-US" sz="2200" dirty="0" smtClean="0">
                <a:solidFill>
                  <a:schemeClr val="bg1"/>
                </a:solidFill>
              </a:rPr>
              <a:t> </a:t>
            </a:r>
            <a:r>
              <a:rPr lang="en-US" sz="2200" dirty="0" err="1" smtClean="0">
                <a:solidFill>
                  <a:schemeClr val="bg1"/>
                </a:solidFill>
              </a:rPr>
              <a:t>dans</a:t>
            </a:r>
            <a:r>
              <a:rPr lang="en-US" sz="2200" dirty="0" smtClean="0">
                <a:solidFill>
                  <a:schemeClr val="bg1"/>
                </a:solidFill>
              </a:rPr>
              <a:t> </a:t>
            </a:r>
            <a:r>
              <a:rPr lang="en-US" sz="2200" dirty="0" err="1" smtClean="0">
                <a:solidFill>
                  <a:schemeClr val="bg1"/>
                </a:solidFill>
              </a:rPr>
              <a:t>etmeye</a:t>
            </a:r>
            <a:r>
              <a:rPr lang="en-US" sz="2200" dirty="0" smtClean="0">
                <a:solidFill>
                  <a:schemeClr val="bg1"/>
                </a:solidFill>
              </a:rPr>
              <a:t> </a:t>
            </a:r>
            <a:r>
              <a:rPr lang="en-US" sz="2200" dirty="0" err="1" smtClean="0">
                <a:solidFill>
                  <a:schemeClr val="bg1"/>
                </a:solidFill>
              </a:rPr>
              <a:t>devam</a:t>
            </a:r>
            <a:r>
              <a:rPr lang="en-US" sz="2200" dirty="0" smtClean="0">
                <a:solidFill>
                  <a:schemeClr val="bg1"/>
                </a:solidFill>
              </a:rPr>
              <a:t> </a:t>
            </a:r>
            <a:r>
              <a:rPr lang="en-US" sz="2200" dirty="0" err="1" smtClean="0">
                <a:solidFill>
                  <a:schemeClr val="bg1"/>
                </a:solidFill>
              </a:rPr>
              <a:t>etti</a:t>
            </a:r>
            <a:r>
              <a:rPr lang="en-US" sz="2200" dirty="0" smtClean="0">
                <a:solidFill>
                  <a:schemeClr val="bg1"/>
                </a:solidFill>
              </a:rPr>
              <a:t>.</a:t>
            </a:r>
            <a:endParaRPr lang="en-US" sz="2200" dirty="0">
              <a:solidFill>
                <a:schemeClr val="bg1"/>
              </a:solidFill>
            </a:endParaRPr>
          </a:p>
        </p:txBody>
      </p:sp>
    </p:spTree>
    <p:extLst>
      <p:ext uri="{BB962C8B-B14F-4D97-AF65-F5344CB8AC3E}">
        <p14:creationId xmlns:p14="http://schemas.microsoft.com/office/powerpoint/2010/main" val="3079514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59fce5-3f0b-4220-b473-7a0c512572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01"/>
            <a:ext cx="9144000" cy="6858001"/>
          </a:xfrm>
          <a:prstGeom prst="rect">
            <a:avLst/>
          </a:prstGeom>
        </p:spPr>
      </p:pic>
      <p:sp>
        <p:nvSpPr>
          <p:cNvPr id="2" name="Title 1"/>
          <p:cNvSpPr>
            <a:spLocks noGrp="1"/>
          </p:cNvSpPr>
          <p:nvPr>
            <p:ph type="title"/>
          </p:nvPr>
        </p:nvSpPr>
        <p:spPr>
          <a:xfrm>
            <a:off x="4612106" y="3577"/>
            <a:ext cx="2433051" cy="2429890"/>
          </a:xfrm>
        </p:spPr>
        <p:txBody>
          <a:bodyPr>
            <a:noAutofit/>
          </a:bodyPr>
          <a:lstStyle/>
          <a:p>
            <a:r>
              <a:rPr lang="en-US" sz="1800" dirty="0" err="1" smtClean="0"/>
              <a:t>Arkadaşlarıyla</a:t>
            </a:r>
            <a:r>
              <a:rPr lang="en-US" sz="1800" dirty="0" smtClean="0"/>
              <a:t> </a:t>
            </a:r>
            <a:r>
              <a:rPr lang="en-US" sz="1800" dirty="0" err="1" smtClean="0"/>
              <a:t>karşılaştığında</a:t>
            </a:r>
            <a:r>
              <a:rPr lang="en-US" sz="1800" dirty="0" smtClean="0"/>
              <a:t>, </a:t>
            </a:r>
            <a:r>
              <a:rPr lang="en-US" sz="1800" dirty="0" err="1" smtClean="0"/>
              <a:t>önce</a:t>
            </a:r>
            <a:r>
              <a:rPr lang="en-US" sz="1800" dirty="0" smtClean="0"/>
              <a:t> </a:t>
            </a:r>
            <a:r>
              <a:rPr lang="en-US" sz="1800" dirty="0" err="1" smtClean="0"/>
              <a:t>göz</a:t>
            </a:r>
            <a:r>
              <a:rPr lang="en-US" sz="1800" dirty="0" smtClean="0"/>
              <a:t> </a:t>
            </a:r>
            <a:r>
              <a:rPr lang="en-US" sz="1800" dirty="0" err="1" smtClean="0"/>
              <a:t>göze</a:t>
            </a:r>
            <a:r>
              <a:rPr lang="en-US" sz="1800" dirty="0" smtClean="0"/>
              <a:t> </a:t>
            </a:r>
            <a:r>
              <a:rPr lang="en-US" sz="1800" dirty="0" err="1" smtClean="0"/>
              <a:t>bakıştılar</a:t>
            </a:r>
            <a:r>
              <a:rPr lang="en-US" sz="1800" dirty="0" smtClean="0"/>
              <a:t>. </a:t>
            </a:r>
            <a:r>
              <a:rPr lang="en-US" sz="1800" dirty="0" err="1" smtClean="0"/>
              <a:t>Uzaktan</a:t>
            </a:r>
            <a:r>
              <a:rPr lang="en-US" sz="1800" dirty="0" smtClean="0"/>
              <a:t> </a:t>
            </a:r>
            <a:r>
              <a:rPr lang="en-US" sz="1800" dirty="0" err="1" smtClean="0"/>
              <a:t>ayaklarıyla</a:t>
            </a:r>
            <a:r>
              <a:rPr lang="en-US" sz="1800" dirty="0" smtClean="0"/>
              <a:t> </a:t>
            </a:r>
            <a:r>
              <a:rPr lang="en-US" sz="1800" dirty="0" err="1" smtClean="0"/>
              <a:t>kucaklaştılar</a:t>
            </a:r>
            <a:r>
              <a:rPr lang="en-US" sz="1800" dirty="0" smtClean="0"/>
              <a:t>. Bu </a:t>
            </a:r>
            <a:r>
              <a:rPr lang="en-US" sz="1800" dirty="0" err="1" smtClean="0"/>
              <a:t>harika</a:t>
            </a:r>
            <a:r>
              <a:rPr lang="en-US" sz="1800" dirty="0" smtClean="0"/>
              <a:t> </a:t>
            </a:r>
            <a:r>
              <a:rPr lang="en-US" sz="1800" dirty="0" err="1" smtClean="0"/>
              <a:t>bir</a:t>
            </a:r>
            <a:r>
              <a:rPr lang="en-US" sz="1800" dirty="0" smtClean="0"/>
              <a:t> </a:t>
            </a:r>
            <a:r>
              <a:rPr lang="en-US" sz="1800" dirty="0" err="1" smtClean="0"/>
              <a:t>danstı</a:t>
            </a:r>
            <a:r>
              <a:rPr lang="en-US" sz="1800" dirty="0"/>
              <a:t>!</a:t>
            </a:r>
            <a:r>
              <a:rPr lang="en-US" sz="1800" dirty="0" smtClean="0"/>
              <a:t> Hem </a:t>
            </a:r>
            <a:r>
              <a:rPr lang="en-US" sz="1800" dirty="0" err="1" smtClean="0"/>
              <a:t>sarılmış</a:t>
            </a:r>
            <a:r>
              <a:rPr lang="en-US" sz="1800" dirty="0" smtClean="0"/>
              <a:t> </a:t>
            </a:r>
            <a:r>
              <a:rPr lang="en-US" sz="1800" dirty="0" err="1" smtClean="0"/>
              <a:t>oluyorlar</a:t>
            </a:r>
            <a:r>
              <a:rPr lang="en-US" sz="1800" dirty="0" smtClean="0"/>
              <a:t>, hem de </a:t>
            </a:r>
            <a:r>
              <a:rPr lang="en-US" sz="1800" dirty="0" err="1" smtClean="0"/>
              <a:t>boyayı</a:t>
            </a:r>
            <a:r>
              <a:rPr lang="en-US" sz="1800" dirty="0" smtClean="0"/>
              <a:t> </a:t>
            </a:r>
            <a:r>
              <a:rPr lang="en-US" sz="1800" dirty="0" err="1" smtClean="0"/>
              <a:t>bulaştırmıyorlardı</a:t>
            </a:r>
            <a:r>
              <a:rPr lang="en-US" sz="1800" dirty="0" smtClean="0"/>
              <a:t>.  </a:t>
            </a:r>
            <a:endParaRPr lang="en-US" sz="1800" dirty="0"/>
          </a:p>
        </p:txBody>
      </p:sp>
    </p:spTree>
    <p:extLst>
      <p:ext uri="{BB962C8B-B14F-4D97-AF65-F5344CB8AC3E}">
        <p14:creationId xmlns:p14="http://schemas.microsoft.com/office/powerpoint/2010/main" val="9959070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2020-03-20-22-09-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2" name="Title 1"/>
          <p:cNvSpPr>
            <a:spLocks noGrp="1"/>
          </p:cNvSpPr>
          <p:nvPr>
            <p:ph type="title"/>
          </p:nvPr>
        </p:nvSpPr>
        <p:spPr>
          <a:xfrm>
            <a:off x="0" y="40104"/>
            <a:ext cx="9143999" cy="815473"/>
          </a:xfrm>
        </p:spPr>
        <p:txBody>
          <a:bodyPr>
            <a:noAutofit/>
          </a:bodyPr>
          <a:lstStyle/>
          <a:p>
            <a:r>
              <a:rPr lang="en-US" sz="2000" dirty="0" err="1" smtClean="0"/>
              <a:t>Sonra</a:t>
            </a:r>
            <a:r>
              <a:rPr lang="en-US" sz="2000" dirty="0"/>
              <a:t> </a:t>
            </a:r>
            <a:r>
              <a:rPr lang="en-US" sz="2000" dirty="0" err="1" smtClean="0"/>
              <a:t>yanaklar</a:t>
            </a:r>
            <a:r>
              <a:rPr lang="en-US" sz="2000" dirty="0" smtClean="0"/>
              <a:t> </a:t>
            </a:r>
            <a:r>
              <a:rPr lang="en-US" sz="2000" dirty="0" err="1" smtClean="0"/>
              <a:t>boş</a:t>
            </a:r>
            <a:r>
              <a:rPr lang="en-US" sz="2000" dirty="0" smtClean="0"/>
              <a:t> </a:t>
            </a:r>
            <a:r>
              <a:rPr lang="en-US" sz="2000" dirty="0" err="1" smtClean="0"/>
              <a:t>kalsa</a:t>
            </a:r>
            <a:r>
              <a:rPr lang="en-US" sz="2000" dirty="0" smtClean="0"/>
              <a:t> da </a:t>
            </a:r>
            <a:r>
              <a:rPr lang="en-US" sz="2000" dirty="0" err="1"/>
              <a:t>dirsekler</a:t>
            </a:r>
            <a:r>
              <a:rPr lang="en-US" sz="2000" dirty="0"/>
              <a:t> </a:t>
            </a:r>
            <a:r>
              <a:rPr lang="en-US" sz="2000" dirty="0" err="1" smtClean="0"/>
              <a:t>öpüştü</a:t>
            </a:r>
            <a:r>
              <a:rPr lang="en-US" sz="2000" dirty="0" smtClean="0"/>
              <a:t>. </a:t>
            </a:r>
            <a:r>
              <a:rPr lang="en-US" sz="2000" dirty="0" err="1" smtClean="0"/>
              <a:t>Sevgiyi</a:t>
            </a:r>
            <a:r>
              <a:rPr lang="en-US" sz="2000" dirty="0" smtClean="0"/>
              <a:t> </a:t>
            </a:r>
            <a:r>
              <a:rPr lang="en-US" sz="2000" dirty="0" err="1" smtClean="0"/>
              <a:t>yeniden</a:t>
            </a:r>
            <a:r>
              <a:rPr lang="en-US" sz="2000" dirty="0" smtClean="0"/>
              <a:t> </a:t>
            </a:r>
            <a:r>
              <a:rPr lang="en-US" sz="2000" dirty="0" err="1" smtClean="0"/>
              <a:t>hissetmek</a:t>
            </a:r>
            <a:r>
              <a:rPr lang="en-US" sz="2000" dirty="0" smtClean="0"/>
              <a:t> </a:t>
            </a:r>
            <a:r>
              <a:rPr lang="en-US" sz="2000" dirty="0" err="1" smtClean="0"/>
              <a:t>mükemmeldi</a:t>
            </a:r>
            <a:r>
              <a:rPr lang="en-US" sz="2000" dirty="0" smtClean="0"/>
              <a:t>!</a:t>
            </a:r>
            <a:endParaRPr lang="en-US" sz="2000" dirty="0"/>
          </a:p>
        </p:txBody>
      </p:sp>
    </p:spTree>
    <p:extLst>
      <p:ext uri="{BB962C8B-B14F-4D97-AF65-F5344CB8AC3E}">
        <p14:creationId xmlns:p14="http://schemas.microsoft.com/office/powerpoint/2010/main" val="39094884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laynak ve kaplumbağ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5013158"/>
            <a:ext cx="9144000" cy="1844842"/>
          </a:xfrm>
        </p:spPr>
        <p:txBody>
          <a:bodyPr>
            <a:noAutofit/>
          </a:bodyPr>
          <a:lstStyle/>
          <a:p>
            <a:r>
              <a:rPr lang="en-US" sz="2400" dirty="0" err="1" smtClean="0">
                <a:solidFill>
                  <a:srgbClr val="FFFFFF"/>
                </a:solidFill>
              </a:rPr>
              <a:t>Bazen</a:t>
            </a:r>
            <a:r>
              <a:rPr lang="en-US" sz="2400" dirty="0" smtClean="0">
                <a:solidFill>
                  <a:srgbClr val="FFFFFF"/>
                </a:solidFill>
              </a:rPr>
              <a:t> </a:t>
            </a:r>
            <a:r>
              <a:rPr lang="en-US" sz="2400" dirty="0" err="1" smtClean="0">
                <a:solidFill>
                  <a:srgbClr val="FFFFFF"/>
                </a:solidFill>
              </a:rPr>
              <a:t>penceresinden</a:t>
            </a:r>
            <a:r>
              <a:rPr lang="en-US" sz="2400" dirty="0" smtClean="0">
                <a:solidFill>
                  <a:srgbClr val="FFFFFF"/>
                </a:solidFill>
              </a:rPr>
              <a:t> </a:t>
            </a:r>
            <a:r>
              <a:rPr lang="en-US" sz="2400" dirty="0" err="1" smtClean="0">
                <a:solidFill>
                  <a:srgbClr val="FFFFFF"/>
                </a:solidFill>
              </a:rPr>
              <a:t>bakarken</a:t>
            </a:r>
            <a:r>
              <a:rPr lang="en-US" sz="2400" dirty="0" smtClean="0">
                <a:solidFill>
                  <a:srgbClr val="FFFFFF"/>
                </a:solidFill>
              </a:rPr>
              <a:t> </a:t>
            </a:r>
            <a:r>
              <a:rPr lang="en-US" sz="2400" dirty="0" err="1" smtClean="0">
                <a:solidFill>
                  <a:srgbClr val="FFFFFF"/>
                </a:solidFill>
              </a:rPr>
              <a:t>bir</a:t>
            </a:r>
            <a:r>
              <a:rPr lang="en-US" sz="2400" dirty="0" smtClean="0">
                <a:solidFill>
                  <a:srgbClr val="FFFFFF"/>
                </a:solidFill>
              </a:rPr>
              <a:t> </a:t>
            </a:r>
            <a:r>
              <a:rPr lang="en-US" sz="2400" dirty="0" err="1" smtClean="0">
                <a:solidFill>
                  <a:srgbClr val="FFFFFF"/>
                </a:solidFill>
              </a:rPr>
              <a:t>arkadaşını</a:t>
            </a:r>
            <a:r>
              <a:rPr lang="en-US" sz="2400" dirty="0" smtClean="0">
                <a:solidFill>
                  <a:srgbClr val="FFFFFF"/>
                </a:solidFill>
              </a:rPr>
              <a:t> </a:t>
            </a:r>
            <a:r>
              <a:rPr lang="en-US" sz="2400" dirty="0" err="1" smtClean="0">
                <a:solidFill>
                  <a:srgbClr val="FFFFFF"/>
                </a:solidFill>
              </a:rPr>
              <a:t>gördüğünde</a:t>
            </a:r>
            <a:r>
              <a:rPr lang="en-US" sz="2400" dirty="0" smtClean="0">
                <a:solidFill>
                  <a:srgbClr val="FFFFFF"/>
                </a:solidFill>
              </a:rPr>
              <a:t>, </a:t>
            </a:r>
            <a:r>
              <a:rPr lang="en-US" sz="2400" dirty="0" err="1" smtClean="0">
                <a:solidFill>
                  <a:srgbClr val="FFFFFF"/>
                </a:solidFill>
              </a:rPr>
              <a:t>göz</a:t>
            </a:r>
            <a:r>
              <a:rPr lang="en-US" sz="2400" dirty="0" smtClean="0">
                <a:solidFill>
                  <a:srgbClr val="FFFFFF"/>
                </a:solidFill>
              </a:rPr>
              <a:t> </a:t>
            </a:r>
            <a:r>
              <a:rPr lang="en-US" sz="2400" dirty="0" err="1" smtClean="0">
                <a:solidFill>
                  <a:srgbClr val="FFFFFF"/>
                </a:solidFill>
              </a:rPr>
              <a:t>göze</a:t>
            </a:r>
            <a:r>
              <a:rPr lang="en-US" sz="2400" dirty="0" smtClean="0">
                <a:solidFill>
                  <a:srgbClr val="FFFFFF"/>
                </a:solidFill>
              </a:rPr>
              <a:t> </a:t>
            </a:r>
            <a:r>
              <a:rPr lang="en-US" sz="2400" dirty="0" err="1" smtClean="0">
                <a:solidFill>
                  <a:srgbClr val="FFFFFF"/>
                </a:solidFill>
              </a:rPr>
              <a:t>bakışırlar</a:t>
            </a:r>
            <a:r>
              <a:rPr lang="en-US" sz="2400" dirty="0" smtClean="0">
                <a:solidFill>
                  <a:srgbClr val="FFFFFF"/>
                </a:solidFill>
              </a:rPr>
              <a:t>, </a:t>
            </a:r>
            <a:r>
              <a:rPr lang="en-US" sz="2400" dirty="0" err="1" smtClean="0">
                <a:solidFill>
                  <a:srgbClr val="FFFFFF"/>
                </a:solidFill>
              </a:rPr>
              <a:t>uzaktan</a:t>
            </a:r>
            <a:r>
              <a:rPr lang="en-US" sz="2400" dirty="0" smtClean="0">
                <a:solidFill>
                  <a:srgbClr val="FFFFFF"/>
                </a:solidFill>
              </a:rPr>
              <a:t> </a:t>
            </a:r>
            <a:r>
              <a:rPr lang="en-US" sz="2400" dirty="0" err="1" smtClean="0">
                <a:solidFill>
                  <a:srgbClr val="FFFFFF"/>
                </a:solidFill>
              </a:rPr>
              <a:t>uzağa</a:t>
            </a:r>
            <a:r>
              <a:rPr lang="en-US" sz="2400" dirty="0" smtClean="0">
                <a:solidFill>
                  <a:srgbClr val="FFFFFF"/>
                </a:solidFill>
              </a:rPr>
              <a:t> </a:t>
            </a:r>
            <a:r>
              <a:rPr lang="en-US" sz="2400" dirty="0" err="1" smtClean="0">
                <a:solidFill>
                  <a:srgbClr val="FFFFFF"/>
                </a:solidFill>
              </a:rPr>
              <a:t>bu</a:t>
            </a:r>
            <a:r>
              <a:rPr lang="en-US" sz="2400" dirty="0" smtClean="0">
                <a:solidFill>
                  <a:srgbClr val="FFFFFF"/>
                </a:solidFill>
              </a:rPr>
              <a:t> </a:t>
            </a:r>
            <a:r>
              <a:rPr lang="en-US" sz="2400" dirty="0" err="1" smtClean="0">
                <a:solidFill>
                  <a:srgbClr val="FFFFFF"/>
                </a:solidFill>
              </a:rPr>
              <a:t>dansı</a:t>
            </a:r>
            <a:r>
              <a:rPr lang="en-US" sz="2400" dirty="0" smtClean="0">
                <a:solidFill>
                  <a:srgbClr val="FFFFFF"/>
                </a:solidFill>
              </a:rPr>
              <a:t> </a:t>
            </a:r>
            <a:r>
              <a:rPr lang="en-US" sz="2400" dirty="0" err="1" smtClean="0">
                <a:solidFill>
                  <a:srgbClr val="FFFFFF"/>
                </a:solidFill>
              </a:rPr>
              <a:t>yaparlardı</a:t>
            </a:r>
            <a:r>
              <a:rPr lang="en-US" sz="2400" dirty="0" smtClean="0">
                <a:solidFill>
                  <a:srgbClr val="FFFFFF"/>
                </a:solidFill>
              </a:rPr>
              <a:t>. Hem </a:t>
            </a:r>
            <a:r>
              <a:rPr lang="en-US" sz="2400" dirty="0" err="1" smtClean="0">
                <a:solidFill>
                  <a:srgbClr val="FFFFFF"/>
                </a:solidFill>
              </a:rPr>
              <a:t>sevgi</a:t>
            </a:r>
            <a:r>
              <a:rPr lang="en-US" sz="2400" dirty="0" smtClean="0">
                <a:solidFill>
                  <a:srgbClr val="FFFFFF"/>
                </a:solidFill>
              </a:rPr>
              <a:t> </a:t>
            </a:r>
            <a:r>
              <a:rPr lang="en-US" sz="2400" dirty="0" err="1" smtClean="0">
                <a:solidFill>
                  <a:srgbClr val="FFFFFF"/>
                </a:solidFill>
              </a:rPr>
              <a:t>dolar</a:t>
            </a:r>
            <a:r>
              <a:rPr lang="en-US" sz="2400" dirty="0" smtClean="0">
                <a:solidFill>
                  <a:srgbClr val="FFFFFF"/>
                </a:solidFill>
              </a:rPr>
              <a:t>, hem </a:t>
            </a:r>
            <a:r>
              <a:rPr lang="en-US" sz="2400" dirty="0" err="1" smtClean="0">
                <a:solidFill>
                  <a:srgbClr val="FFFFFF"/>
                </a:solidFill>
              </a:rPr>
              <a:t>eğlenirlerdi</a:t>
            </a:r>
            <a:r>
              <a:rPr lang="en-US" sz="2400" dirty="0" smtClean="0">
                <a:solidFill>
                  <a:srgbClr val="FFFFFF"/>
                </a:solidFill>
              </a:rPr>
              <a:t>. </a:t>
            </a:r>
            <a:r>
              <a:rPr lang="en-US" sz="2400" dirty="0" err="1" smtClean="0">
                <a:solidFill>
                  <a:srgbClr val="FFFFFF"/>
                </a:solidFill>
              </a:rPr>
              <a:t>Bazen</a:t>
            </a:r>
            <a:r>
              <a:rPr lang="en-US" sz="2400" dirty="0" smtClean="0">
                <a:solidFill>
                  <a:srgbClr val="FFFFFF"/>
                </a:solidFill>
              </a:rPr>
              <a:t> </a:t>
            </a:r>
            <a:r>
              <a:rPr lang="en-US" sz="2400" dirty="0" err="1" smtClean="0">
                <a:solidFill>
                  <a:srgbClr val="FFFFFF"/>
                </a:solidFill>
              </a:rPr>
              <a:t>neşeden</a:t>
            </a:r>
            <a:r>
              <a:rPr lang="en-US" sz="2400" dirty="0" smtClean="0">
                <a:solidFill>
                  <a:srgbClr val="FFFFFF"/>
                </a:solidFill>
              </a:rPr>
              <a:t>, </a:t>
            </a:r>
            <a:r>
              <a:rPr lang="en-US" sz="2400" dirty="0" err="1" smtClean="0">
                <a:solidFill>
                  <a:srgbClr val="FFFFFF"/>
                </a:solidFill>
              </a:rPr>
              <a:t>kendi</a:t>
            </a:r>
            <a:r>
              <a:rPr lang="en-US" sz="2400" dirty="0" smtClean="0">
                <a:solidFill>
                  <a:srgbClr val="FFFFFF"/>
                </a:solidFill>
              </a:rPr>
              <a:t> </a:t>
            </a:r>
            <a:r>
              <a:rPr lang="en-US" sz="2400" dirty="0" err="1" smtClean="0">
                <a:solidFill>
                  <a:srgbClr val="FFFFFF"/>
                </a:solidFill>
              </a:rPr>
              <a:t>etraflarında</a:t>
            </a:r>
            <a:r>
              <a:rPr lang="en-US" sz="2400" dirty="0" smtClean="0">
                <a:solidFill>
                  <a:srgbClr val="FFFFFF"/>
                </a:solidFill>
              </a:rPr>
              <a:t> </a:t>
            </a:r>
            <a:r>
              <a:rPr lang="en-US" sz="2400" dirty="0" err="1" smtClean="0">
                <a:solidFill>
                  <a:srgbClr val="FFFFFF"/>
                </a:solidFill>
              </a:rPr>
              <a:t>dönerlerdi</a:t>
            </a:r>
            <a:r>
              <a:rPr lang="en-US" sz="2400" dirty="0" smtClean="0">
                <a:solidFill>
                  <a:srgbClr val="FFFFFF"/>
                </a:solidFill>
              </a:rPr>
              <a:t>. </a:t>
            </a:r>
            <a:endParaRPr lang="en-US" sz="2400" dirty="0">
              <a:solidFill>
                <a:srgbClr val="FFFFFF"/>
              </a:solidFill>
            </a:endParaRPr>
          </a:p>
        </p:txBody>
      </p:sp>
    </p:spTree>
    <p:extLst>
      <p:ext uri="{BB962C8B-B14F-4D97-AF65-F5344CB8AC3E}">
        <p14:creationId xmlns:p14="http://schemas.microsoft.com/office/powerpoint/2010/main" val="4061105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55368"/>
            <a:ext cx="9144000" cy="1002631"/>
          </a:xfrm>
        </p:spPr>
        <p:txBody>
          <a:bodyPr>
            <a:noAutofit/>
          </a:bodyPr>
          <a:lstStyle/>
          <a:p>
            <a:pPr algn="just"/>
            <a:r>
              <a:rPr lang="en-US" sz="2400" dirty="0" err="1" smtClean="0">
                <a:solidFill>
                  <a:srgbClr val="000000"/>
                </a:solidFill>
              </a:rPr>
              <a:t>Küçük</a:t>
            </a:r>
            <a:r>
              <a:rPr lang="en-US" sz="2400" dirty="0" smtClean="0">
                <a:solidFill>
                  <a:srgbClr val="000000"/>
                </a:solidFill>
              </a:rPr>
              <a:t> Zebra </a:t>
            </a:r>
            <a:r>
              <a:rPr lang="en-US" sz="2400" dirty="0" err="1" smtClean="0">
                <a:solidFill>
                  <a:srgbClr val="000000"/>
                </a:solidFill>
              </a:rPr>
              <a:t>bu</a:t>
            </a:r>
            <a:r>
              <a:rPr lang="en-US" sz="2400" dirty="0" smtClean="0">
                <a:solidFill>
                  <a:srgbClr val="000000"/>
                </a:solidFill>
              </a:rPr>
              <a:t> </a:t>
            </a:r>
            <a:r>
              <a:rPr lang="en-US" sz="2400" dirty="0" err="1" smtClean="0">
                <a:solidFill>
                  <a:srgbClr val="000000"/>
                </a:solidFill>
              </a:rPr>
              <a:t>dansa</a:t>
            </a:r>
            <a:r>
              <a:rPr lang="en-US" sz="2400" dirty="0" smtClean="0">
                <a:solidFill>
                  <a:srgbClr val="000000"/>
                </a:solidFill>
              </a:rPr>
              <a:t> </a:t>
            </a:r>
            <a:r>
              <a:rPr lang="en-US" sz="2400" dirty="0" err="1" smtClean="0">
                <a:solidFill>
                  <a:srgbClr val="000000"/>
                </a:solidFill>
              </a:rPr>
              <a:t>bir</a:t>
            </a:r>
            <a:r>
              <a:rPr lang="en-US" sz="2400" dirty="0" smtClean="0">
                <a:solidFill>
                  <a:srgbClr val="000000"/>
                </a:solidFill>
              </a:rPr>
              <a:t> </a:t>
            </a:r>
            <a:r>
              <a:rPr lang="en-US" sz="2400" dirty="0" err="1" smtClean="0">
                <a:solidFill>
                  <a:srgbClr val="000000"/>
                </a:solidFill>
              </a:rPr>
              <a:t>isim</a:t>
            </a:r>
            <a:r>
              <a:rPr lang="en-US" sz="2400" dirty="0" smtClean="0">
                <a:solidFill>
                  <a:srgbClr val="000000"/>
                </a:solidFill>
              </a:rPr>
              <a:t> de </a:t>
            </a:r>
            <a:r>
              <a:rPr lang="en-US" sz="2400" dirty="0" err="1" smtClean="0">
                <a:solidFill>
                  <a:srgbClr val="000000"/>
                </a:solidFill>
              </a:rPr>
              <a:t>koydu</a:t>
            </a:r>
            <a:r>
              <a:rPr lang="en-US" sz="2400" dirty="0" smtClean="0">
                <a:solidFill>
                  <a:srgbClr val="000000"/>
                </a:solidFill>
              </a:rPr>
              <a:t>: “CANIM DANS”. Her </a:t>
            </a:r>
            <a:r>
              <a:rPr lang="en-US" sz="2400" dirty="0" err="1" smtClean="0">
                <a:solidFill>
                  <a:srgbClr val="000000"/>
                </a:solidFill>
              </a:rPr>
              <a:t>bir</a:t>
            </a:r>
            <a:r>
              <a:rPr lang="en-US" sz="2400" dirty="0" smtClean="0">
                <a:solidFill>
                  <a:srgbClr val="000000"/>
                </a:solidFill>
              </a:rPr>
              <a:t> </a:t>
            </a:r>
            <a:r>
              <a:rPr lang="en-US" sz="2400" dirty="0" err="1" smtClean="0">
                <a:solidFill>
                  <a:srgbClr val="000000"/>
                </a:solidFill>
              </a:rPr>
              <a:t>arkadaşına</a:t>
            </a:r>
            <a:r>
              <a:rPr lang="en-US" sz="2400" dirty="0" smtClean="0">
                <a:solidFill>
                  <a:srgbClr val="000000"/>
                </a:solidFill>
              </a:rPr>
              <a:t> da</a:t>
            </a:r>
            <a:r>
              <a:rPr lang="en-US" sz="2400" dirty="0">
                <a:solidFill>
                  <a:srgbClr val="000000"/>
                </a:solidFill>
              </a:rPr>
              <a:t> </a:t>
            </a:r>
            <a:r>
              <a:rPr lang="en-US" sz="2400" dirty="0" smtClean="0">
                <a:solidFill>
                  <a:srgbClr val="000000"/>
                </a:solidFill>
              </a:rPr>
              <a:t>CANIM </a:t>
            </a:r>
            <a:r>
              <a:rPr lang="en-US" sz="2400" dirty="0" err="1" smtClean="0">
                <a:solidFill>
                  <a:srgbClr val="000000"/>
                </a:solidFill>
              </a:rPr>
              <a:t>DANS’ı</a:t>
            </a:r>
            <a:r>
              <a:rPr lang="en-US" sz="2400" dirty="0" smtClean="0">
                <a:solidFill>
                  <a:srgbClr val="000000"/>
                </a:solidFill>
              </a:rPr>
              <a:t> </a:t>
            </a:r>
            <a:r>
              <a:rPr lang="en-US" sz="2400" dirty="0" err="1">
                <a:solidFill>
                  <a:srgbClr val="000000"/>
                </a:solidFill>
              </a:rPr>
              <a:t>öğretti</a:t>
            </a:r>
            <a:r>
              <a:rPr lang="en-US" sz="2400" dirty="0">
                <a:solidFill>
                  <a:srgbClr val="000000"/>
                </a:solidFill>
              </a:rPr>
              <a:t>.</a:t>
            </a:r>
          </a:p>
        </p:txBody>
      </p:sp>
      <p:pic>
        <p:nvPicPr>
          <p:cNvPr id="5" name="Picture 4" descr="toplu d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447" cy="5855368"/>
          </a:xfrm>
          <a:prstGeom prst="rect">
            <a:avLst/>
          </a:prstGeom>
        </p:spPr>
      </p:pic>
    </p:spTree>
    <p:extLst>
      <p:ext uri="{BB962C8B-B14F-4D97-AF65-F5344CB8AC3E}">
        <p14:creationId xmlns:p14="http://schemas.microsoft.com/office/powerpoint/2010/main" val="4297088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2020-03-22-22-40-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927683" y="1656996"/>
            <a:ext cx="3582737" cy="3850795"/>
          </a:xfrm>
        </p:spPr>
        <p:txBody>
          <a:bodyPr>
            <a:noAutofit/>
          </a:bodyPr>
          <a:lstStyle/>
          <a:p>
            <a:r>
              <a:rPr lang="en-US" sz="1800" dirty="0" err="1" smtClean="0"/>
              <a:t>Ca</a:t>
            </a:r>
            <a:r>
              <a:rPr lang="en-US" sz="1800" dirty="0" smtClean="0"/>
              <a:t>- </a:t>
            </a:r>
            <a:r>
              <a:rPr lang="en-US" sz="1800" dirty="0" err="1" smtClean="0"/>
              <a:t>ca</a:t>
            </a:r>
            <a:r>
              <a:rPr lang="en-US" sz="1800" dirty="0" smtClean="0"/>
              <a:t>- </a:t>
            </a:r>
            <a:r>
              <a:rPr lang="en-US" sz="1800" dirty="0" err="1" smtClean="0"/>
              <a:t>ca</a:t>
            </a:r>
            <a:r>
              <a:rPr lang="en-US" sz="1800" dirty="0" smtClean="0"/>
              <a:t>- </a:t>
            </a:r>
            <a:r>
              <a:rPr lang="en-US" sz="1800" dirty="0" err="1" smtClean="0"/>
              <a:t>ca</a:t>
            </a:r>
            <a:r>
              <a:rPr lang="en-US" sz="1800" dirty="0" smtClean="0"/>
              <a:t> </a:t>
            </a:r>
            <a:r>
              <a:rPr lang="en-US" sz="1800" dirty="0" err="1" smtClean="0"/>
              <a:t>canım</a:t>
            </a:r>
            <a:r>
              <a:rPr lang="en-US" sz="1800" dirty="0" smtClean="0"/>
              <a:t> </a:t>
            </a:r>
            <a:r>
              <a:rPr lang="en-US" sz="1800" dirty="0" err="1"/>
              <a:t>dans</a:t>
            </a:r>
            <a:r>
              <a:rPr lang="en-US" sz="1800" dirty="0"/>
              <a:t>,</a:t>
            </a:r>
            <a:br>
              <a:rPr lang="en-US" sz="1800" dirty="0"/>
            </a:br>
            <a:r>
              <a:rPr lang="en-US" sz="1800" dirty="0" err="1"/>
              <a:t>Güçlendirir</a:t>
            </a:r>
            <a:r>
              <a:rPr lang="en-US" sz="1800" dirty="0"/>
              <a:t> </a:t>
            </a:r>
            <a:r>
              <a:rPr lang="en-US" sz="1800" dirty="0" err="1"/>
              <a:t>goril</a:t>
            </a:r>
            <a:r>
              <a:rPr lang="en-US" sz="1800" dirty="0"/>
              <a:t> </a:t>
            </a:r>
            <a:r>
              <a:rPr lang="en-US" sz="1800" dirty="0" err="1"/>
              <a:t>gibi</a:t>
            </a:r>
            <a:r>
              <a:rPr lang="en-US" sz="1800" dirty="0"/>
              <a:t>,</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N</a:t>
            </a:r>
            <a:r>
              <a:rPr lang="en-US" sz="1800" dirty="0" err="1" smtClean="0"/>
              <a:t>azikçe</a:t>
            </a:r>
            <a:r>
              <a:rPr lang="en-US" sz="1800" dirty="0" smtClean="0"/>
              <a:t> </a:t>
            </a:r>
            <a:r>
              <a:rPr lang="en-US" sz="1800" dirty="0" err="1"/>
              <a:t>kelebek</a:t>
            </a:r>
            <a:r>
              <a:rPr lang="en-US" sz="1800" dirty="0"/>
              <a:t> </a:t>
            </a:r>
            <a:r>
              <a:rPr lang="en-US" sz="1800" dirty="0" err="1"/>
              <a:t>gibi</a:t>
            </a:r>
            <a:r>
              <a:rPr lang="en-US" sz="1800" dirty="0"/>
              <a:t>,</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smtClean="0"/>
              <a:t>,</a:t>
            </a:r>
            <a:r>
              <a:rPr lang="en-US" sz="1800" dirty="0"/>
              <a:t/>
            </a:r>
            <a:br>
              <a:rPr lang="en-US" sz="1800" dirty="0"/>
            </a:br>
            <a:r>
              <a:rPr lang="en-US" sz="1800" dirty="0" err="1"/>
              <a:t>S</a:t>
            </a:r>
            <a:r>
              <a:rPr lang="en-US" sz="1800" dirty="0" err="1" smtClean="0"/>
              <a:t>arılamasak</a:t>
            </a:r>
            <a:r>
              <a:rPr lang="en-US" sz="1800" dirty="0" smtClean="0"/>
              <a:t> </a:t>
            </a:r>
            <a:r>
              <a:rPr lang="en-US" sz="1800" dirty="0"/>
              <a:t>da,</a:t>
            </a:r>
            <a:br>
              <a:rPr lang="en-US" sz="1800" dirty="0"/>
            </a:br>
            <a:r>
              <a:rPr lang="en-US" sz="1800" dirty="0" err="1"/>
              <a:t>B</a:t>
            </a:r>
            <a:r>
              <a:rPr lang="en-US" sz="1800" dirty="0" err="1" smtClean="0"/>
              <a:t>ağlayacak</a:t>
            </a:r>
            <a:r>
              <a:rPr lang="en-US" sz="1800" dirty="0" smtClean="0"/>
              <a:t> </a:t>
            </a:r>
            <a:r>
              <a:rPr lang="en-US" sz="1800" dirty="0" err="1"/>
              <a:t>seni</a:t>
            </a:r>
            <a:r>
              <a:rPr lang="en-US" sz="1800" dirty="0"/>
              <a:t> </a:t>
            </a:r>
            <a:r>
              <a:rPr lang="en-US" sz="1800" dirty="0" err="1"/>
              <a:t>bana</a:t>
            </a:r>
            <a:r>
              <a:rPr lang="en-US" sz="1800" dirty="0"/>
              <a:t> </a:t>
            </a:r>
            <a:r>
              <a:rPr lang="en-US" sz="1800" dirty="0" err="1"/>
              <a:t>bu</a:t>
            </a:r>
            <a:r>
              <a:rPr lang="en-US" sz="1800" dirty="0"/>
              <a:t> </a:t>
            </a:r>
            <a:r>
              <a:rPr lang="en-US" sz="1800" dirty="0" err="1"/>
              <a:t>şarkıyla</a:t>
            </a:r>
            <a:r>
              <a:rPr lang="en-US" sz="1800" dirty="0"/>
              <a:t>,</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Y</a:t>
            </a:r>
            <a:r>
              <a:rPr lang="en-US" sz="1800" dirty="0" err="1" smtClean="0"/>
              <a:t>anağım</a:t>
            </a:r>
            <a:r>
              <a:rPr lang="en-US" sz="1800" dirty="0" smtClean="0"/>
              <a:t> </a:t>
            </a:r>
            <a:r>
              <a:rPr lang="en-US" sz="1800" dirty="0" err="1"/>
              <a:t>boş</a:t>
            </a:r>
            <a:r>
              <a:rPr lang="en-US" sz="1800" dirty="0"/>
              <a:t> </a:t>
            </a:r>
            <a:r>
              <a:rPr lang="en-US" sz="1800" dirty="0" err="1"/>
              <a:t>kalsa</a:t>
            </a:r>
            <a:r>
              <a:rPr lang="en-US" sz="1800" dirty="0"/>
              <a:t> da,</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Ö</a:t>
            </a:r>
            <a:r>
              <a:rPr lang="en-US" sz="1800" dirty="0" err="1" smtClean="0"/>
              <a:t>nce</a:t>
            </a:r>
            <a:r>
              <a:rPr lang="en-US" sz="1800" dirty="0" smtClean="0"/>
              <a:t> </a:t>
            </a:r>
            <a:r>
              <a:rPr lang="en-US" sz="1800" dirty="0" err="1"/>
              <a:t>ayaklarınla</a:t>
            </a:r>
            <a:r>
              <a:rPr lang="en-US" sz="1800" dirty="0"/>
              <a:t>,</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V</a:t>
            </a:r>
            <a:r>
              <a:rPr lang="en-US" sz="1800" dirty="0" err="1" smtClean="0"/>
              <a:t>erecek</a:t>
            </a:r>
            <a:r>
              <a:rPr lang="en-US" sz="1800" dirty="0" smtClean="0"/>
              <a:t> </a:t>
            </a:r>
            <a:r>
              <a:rPr lang="en-US" sz="1800" dirty="0" err="1"/>
              <a:t>öpücüğünü</a:t>
            </a:r>
            <a:r>
              <a:rPr lang="en-US" sz="1800" dirty="0"/>
              <a:t> </a:t>
            </a:r>
            <a:r>
              <a:rPr lang="en-US" sz="1800" dirty="0" err="1"/>
              <a:t>bana</a:t>
            </a:r>
            <a:r>
              <a:rPr lang="en-US" sz="1800" dirty="0" smtClean="0"/>
              <a:t>,</a:t>
            </a:r>
            <a:r>
              <a:rPr lang="en-US" sz="1800" dirty="0"/>
              <a:t/>
            </a:r>
            <a:br>
              <a:rPr lang="en-US" sz="1800" dirty="0"/>
            </a:br>
            <a:r>
              <a:rPr lang="en-US" sz="1800" dirty="0" err="1"/>
              <a:t>D</a:t>
            </a:r>
            <a:r>
              <a:rPr lang="en-US" sz="1800" dirty="0" err="1" smtClean="0"/>
              <a:t>irseklerinin</a:t>
            </a:r>
            <a:r>
              <a:rPr lang="en-US" sz="1800" dirty="0" smtClean="0"/>
              <a:t> </a:t>
            </a:r>
            <a:r>
              <a:rPr lang="en-US" sz="1800" dirty="0" err="1"/>
              <a:t>ucunda</a:t>
            </a:r>
            <a:r>
              <a:rPr lang="en-US" sz="1800" dirty="0"/>
              <a:t>,</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9044043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2020-03-22-22-40-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08895" y="2405962"/>
            <a:ext cx="4328789" cy="2429890"/>
          </a:xfrm>
        </p:spPr>
        <p:txBody>
          <a:bodyPr>
            <a:noAutofit/>
          </a:bodyPr>
          <a:lstStyle/>
          <a:p>
            <a:r>
              <a:rPr lang="en-US" sz="1800" dirty="0" err="1"/>
              <a:t>Yeter</a:t>
            </a:r>
            <a:r>
              <a:rPr lang="en-US" sz="1800" dirty="0"/>
              <a:t> </a:t>
            </a:r>
            <a:r>
              <a:rPr lang="en-US" sz="1800" dirty="0" err="1"/>
              <a:t>ki</a:t>
            </a:r>
            <a:r>
              <a:rPr lang="en-US" sz="1800" dirty="0"/>
              <a:t> </a:t>
            </a:r>
            <a:r>
              <a:rPr lang="en-US" sz="1800" dirty="0" err="1"/>
              <a:t>gözlerini</a:t>
            </a:r>
            <a:r>
              <a:rPr lang="en-US" sz="1800" dirty="0"/>
              <a:t> </a:t>
            </a:r>
            <a:r>
              <a:rPr lang="en-US" sz="1800" dirty="0" err="1"/>
              <a:t>benden</a:t>
            </a:r>
            <a:r>
              <a:rPr lang="en-US" sz="1800" dirty="0"/>
              <a:t> </a:t>
            </a:r>
            <a:r>
              <a:rPr lang="en-US" sz="1800" dirty="0" err="1"/>
              <a:t>ayırma</a:t>
            </a:r>
            <a:r>
              <a:rPr lang="en-US" sz="1800" dirty="0"/>
              <a:t>,</a:t>
            </a:r>
            <a:br>
              <a:rPr lang="en-US" sz="1800" dirty="0"/>
            </a:br>
            <a:r>
              <a:rPr lang="en-US" sz="1800" dirty="0" err="1"/>
              <a:t>D</a:t>
            </a:r>
            <a:r>
              <a:rPr lang="en-US" sz="1800" dirty="0" err="1" smtClean="0"/>
              <a:t>evam</a:t>
            </a:r>
            <a:r>
              <a:rPr lang="en-US" sz="1800" dirty="0" smtClean="0"/>
              <a:t> </a:t>
            </a:r>
            <a:r>
              <a:rPr lang="en-US" sz="1800" dirty="0"/>
              <a:t>et </a:t>
            </a:r>
            <a:r>
              <a:rPr lang="en-US" sz="1800" dirty="0" err="1"/>
              <a:t>yapmaya</a:t>
            </a:r>
            <a:r>
              <a:rPr lang="en-US" sz="1800" dirty="0"/>
              <a:t>,</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D</a:t>
            </a:r>
            <a:r>
              <a:rPr lang="en-US" sz="1800" dirty="0" err="1" smtClean="0"/>
              <a:t>ön</a:t>
            </a:r>
            <a:r>
              <a:rPr lang="en-US" sz="1800" dirty="0" smtClean="0"/>
              <a:t> </a:t>
            </a:r>
            <a:r>
              <a:rPr lang="en-US" sz="1800" dirty="0" err="1"/>
              <a:t>etrafında</a:t>
            </a:r>
            <a:r>
              <a:rPr lang="en-US" sz="1800" dirty="0"/>
              <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B</a:t>
            </a:r>
            <a:r>
              <a:rPr lang="en-US" sz="1800" dirty="0" err="1" smtClean="0"/>
              <a:t>ağlayacak</a:t>
            </a:r>
            <a:r>
              <a:rPr lang="en-US" sz="1800" dirty="0" smtClean="0"/>
              <a:t> </a:t>
            </a:r>
            <a:r>
              <a:rPr lang="en-US" sz="1800" dirty="0" err="1"/>
              <a:t>seni</a:t>
            </a:r>
            <a:r>
              <a:rPr lang="en-US" sz="1800" dirty="0"/>
              <a:t> </a:t>
            </a:r>
            <a:r>
              <a:rPr lang="en-US" sz="1800" dirty="0" err="1"/>
              <a:t>bana</a:t>
            </a:r>
            <a:r>
              <a:rPr lang="en-US" sz="1800" dirty="0"/>
              <a:t>,</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D</a:t>
            </a:r>
            <a:r>
              <a:rPr lang="en-US" sz="1800" dirty="0" err="1" smtClean="0"/>
              <a:t>ışarıdan</a:t>
            </a:r>
            <a:r>
              <a:rPr lang="en-US" sz="1800" dirty="0" smtClean="0"/>
              <a:t> </a:t>
            </a:r>
            <a:r>
              <a:rPr lang="en-US" sz="1800" dirty="0"/>
              <a:t>eve </a:t>
            </a:r>
            <a:r>
              <a:rPr lang="en-US" sz="1800" dirty="0" err="1"/>
              <a:t>geldiğin</a:t>
            </a:r>
            <a:r>
              <a:rPr lang="en-US" sz="1800" dirty="0"/>
              <a:t> </a:t>
            </a:r>
            <a:r>
              <a:rPr lang="en-US" sz="1800" dirty="0" err="1"/>
              <a:t>anda</a:t>
            </a:r>
            <a:r>
              <a:rPr lang="en-US" sz="1800" dirty="0"/>
              <a:t>,</a:t>
            </a:r>
            <a:br>
              <a:rPr lang="en-US" sz="1800" dirty="0"/>
            </a:br>
            <a:r>
              <a:rPr lang="en-US" sz="1800" dirty="0" err="1" smtClean="0"/>
              <a:t>Sevgiyle</a:t>
            </a:r>
            <a:r>
              <a:rPr lang="en-US" sz="1800" dirty="0" smtClean="0"/>
              <a:t> </a:t>
            </a:r>
            <a:r>
              <a:rPr lang="en-US" sz="1800" dirty="0" err="1" smtClean="0"/>
              <a:t>ellerini</a:t>
            </a:r>
            <a:r>
              <a:rPr lang="en-US" sz="1800" dirty="0" smtClean="0"/>
              <a:t> </a:t>
            </a:r>
            <a:r>
              <a:rPr lang="en-US" sz="1800" dirty="0" err="1" smtClean="0"/>
              <a:t>salla</a:t>
            </a:r>
            <a:r>
              <a:rPr lang="en-US" sz="1800" dirty="0" smtClean="0"/>
              <a:t>,</a:t>
            </a:r>
            <a:r>
              <a:rPr lang="en-US" sz="1800" dirty="0"/>
              <a:t/>
            </a:r>
            <a:br>
              <a:rPr lang="en-US" sz="1800" dirty="0"/>
            </a:br>
            <a:r>
              <a:rPr lang="en-US" sz="1800" dirty="0" err="1"/>
              <a:t>D</a:t>
            </a:r>
            <a:r>
              <a:rPr lang="en-US" sz="1800" dirty="0" err="1" smtClean="0"/>
              <a:t>evam</a:t>
            </a:r>
            <a:r>
              <a:rPr lang="en-US" sz="1800" dirty="0" smtClean="0"/>
              <a:t> </a:t>
            </a:r>
            <a:r>
              <a:rPr lang="en-US" sz="1800" dirty="0"/>
              <a:t>et </a:t>
            </a:r>
            <a:r>
              <a:rPr lang="en-US" sz="1800" dirty="0" err="1"/>
              <a:t>yapmaya</a:t>
            </a:r>
            <a:r>
              <a:rPr lang="en-US" sz="1800" dirty="0"/>
              <a:t>,</a:t>
            </a:r>
            <a:br>
              <a:rPr lang="en-US" sz="1800" dirty="0"/>
            </a:br>
            <a:r>
              <a:rPr lang="en-US" sz="1800" dirty="0" err="1" smtClean="0"/>
              <a:t>Pencereden</a:t>
            </a:r>
            <a:r>
              <a:rPr lang="en-US" sz="1800" dirty="0" smtClean="0"/>
              <a:t> </a:t>
            </a:r>
            <a:r>
              <a:rPr lang="en-US" sz="1800" dirty="0" err="1" smtClean="0"/>
              <a:t>sana</a:t>
            </a:r>
            <a:r>
              <a:rPr lang="en-US" sz="1800" dirty="0" smtClean="0"/>
              <a:t> </a:t>
            </a:r>
            <a:r>
              <a:rPr lang="en-US" sz="1800" dirty="0" err="1" smtClean="0"/>
              <a:t>baktığım</a:t>
            </a:r>
            <a:r>
              <a:rPr lang="en-US" sz="1800" dirty="0" smtClean="0"/>
              <a:t> </a:t>
            </a:r>
            <a:r>
              <a:rPr lang="en-US" sz="1800" dirty="0" err="1" smtClean="0"/>
              <a:t>anda</a:t>
            </a:r>
            <a:r>
              <a:rPr lang="en-US" sz="1800" dirty="0" smtClean="0"/>
              <a:t>,</a:t>
            </a:r>
            <a:r>
              <a:rPr lang="en-US" sz="1800" dirty="0"/>
              <a:t/>
            </a:r>
            <a:br>
              <a:rPr lang="en-US" sz="1800" dirty="0"/>
            </a:br>
            <a:r>
              <a:rPr lang="en-US" sz="1800" dirty="0" err="1"/>
              <a:t>E</a:t>
            </a:r>
            <a:r>
              <a:rPr lang="en-US" sz="1800" dirty="0" err="1" smtClean="0"/>
              <a:t>llerini</a:t>
            </a:r>
            <a:r>
              <a:rPr lang="en-US" sz="1800" dirty="0" smtClean="0"/>
              <a:t> </a:t>
            </a:r>
            <a:r>
              <a:rPr lang="en-US" sz="1800" dirty="0" err="1"/>
              <a:t>yıkayamadığında</a:t>
            </a:r>
            <a:r>
              <a:rPr lang="en-US" sz="1800" dirty="0"/>
              <a:t>,</a:t>
            </a:r>
            <a:br>
              <a:rPr lang="en-US" sz="1800" dirty="0"/>
            </a:br>
            <a:r>
              <a:rPr lang="en-US" sz="1800" dirty="0" err="1"/>
              <a:t>B</a:t>
            </a:r>
            <a:r>
              <a:rPr lang="en-US" sz="1800" dirty="0" err="1" smtClean="0"/>
              <a:t>ağlayacak</a:t>
            </a:r>
            <a:r>
              <a:rPr lang="en-US" sz="1800" dirty="0" smtClean="0"/>
              <a:t> </a:t>
            </a:r>
            <a:r>
              <a:rPr lang="en-US" sz="1800" dirty="0" err="1" smtClean="0"/>
              <a:t>seni</a:t>
            </a:r>
            <a:r>
              <a:rPr lang="en-US" sz="1800" dirty="0" smtClean="0"/>
              <a:t> </a:t>
            </a:r>
            <a:r>
              <a:rPr lang="en-US" sz="1800" dirty="0" err="1" smtClean="0"/>
              <a:t>bana</a:t>
            </a:r>
            <a:r>
              <a:rPr lang="en-US" sz="1800" dirty="0"/>
              <a:t>,</a:t>
            </a:r>
            <a:r>
              <a:rPr lang="en-US" sz="1800" dirty="0" smtClean="0"/>
              <a:t/>
            </a:r>
            <a:br>
              <a:rPr lang="en-US" sz="1800" dirty="0" smtClean="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G</a:t>
            </a:r>
            <a:r>
              <a:rPr lang="en-US" sz="1800" dirty="0" err="1" smtClean="0"/>
              <a:t>üçlü</a:t>
            </a:r>
            <a:r>
              <a:rPr lang="en-US" sz="1800" dirty="0" smtClean="0"/>
              <a:t> </a:t>
            </a:r>
            <a:r>
              <a:rPr lang="en-US" sz="1800" dirty="0" err="1"/>
              <a:t>bir</a:t>
            </a:r>
            <a:r>
              <a:rPr lang="en-US" sz="1800" dirty="0"/>
              <a:t> </a:t>
            </a:r>
            <a:r>
              <a:rPr lang="en-US" sz="1800" dirty="0" err="1"/>
              <a:t>goril</a:t>
            </a:r>
            <a:r>
              <a:rPr lang="en-US" sz="1800" dirty="0"/>
              <a:t> </a:t>
            </a:r>
            <a:r>
              <a:rPr lang="en-US" sz="1800" dirty="0" err="1"/>
              <a:t>gibi</a:t>
            </a:r>
            <a:r>
              <a:rPr lang="en-US" sz="1800" dirty="0"/>
              <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a:t>dans</a:t>
            </a:r>
            <a:r>
              <a:rPr lang="en-US" sz="1800" dirty="0"/>
              <a:t>,</a:t>
            </a:r>
            <a:br>
              <a:rPr lang="en-US" sz="1800" dirty="0"/>
            </a:br>
            <a:r>
              <a:rPr lang="en-US" sz="1800" dirty="0" err="1"/>
              <a:t>N</a:t>
            </a:r>
            <a:r>
              <a:rPr lang="en-US" sz="1800" dirty="0" err="1" smtClean="0"/>
              <a:t>azikçe</a:t>
            </a:r>
            <a:r>
              <a:rPr lang="en-US" sz="1800" dirty="0" smtClean="0"/>
              <a:t> </a:t>
            </a:r>
            <a:r>
              <a:rPr lang="en-US" sz="1800" dirty="0" err="1"/>
              <a:t>kelebek</a:t>
            </a:r>
            <a:r>
              <a:rPr lang="en-US" sz="1800" dirty="0"/>
              <a:t> </a:t>
            </a:r>
            <a:r>
              <a:rPr lang="en-US" sz="1800" dirty="0" err="1"/>
              <a:t>gibi</a:t>
            </a:r>
            <a:r>
              <a:rPr lang="en-US" sz="1800" dirty="0"/>
              <a:t/>
            </a:r>
            <a:br>
              <a:rPr lang="en-US" sz="1800" dirty="0"/>
            </a:b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a:t>
            </a:r>
            <a:r>
              <a:rPr lang="en-US" sz="1800" dirty="0"/>
              <a:t> </a:t>
            </a:r>
            <a:r>
              <a:rPr lang="en-US" sz="1800" dirty="0" err="1"/>
              <a:t>canım</a:t>
            </a:r>
            <a:r>
              <a:rPr lang="en-US" sz="1800" dirty="0"/>
              <a:t> </a:t>
            </a:r>
            <a:r>
              <a:rPr lang="en-US" sz="1800" dirty="0" err="1" smtClean="0"/>
              <a:t>dans</a:t>
            </a:r>
            <a:r>
              <a:rPr lang="en-US" sz="1800" dirty="0"/>
              <a:t>.</a:t>
            </a:r>
          </a:p>
        </p:txBody>
      </p:sp>
    </p:spTree>
    <p:extLst>
      <p:ext uri="{BB962C8B-B14F-4D97-AF65-F5344CB8AC3E}">
        <p14:creationId xmlns:p14="http://schemas.microsoft.com/office/powerpoint/2010/main" val="25558135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27054"/>
            <a:ext cx="9144000" cy="1336841"/>
          </a:xfrm>
        </p:spPr>
        <p:txBody>
          <a:bodyPr>
            <a:noAutofit/>
          </a:bodyPr>
          <a:lstStyle/>
          <a:p>
            <a:r>
              <a:rPr lang="en-US" sz="2400" dirty="0" smtClean="0">
                <a:solidFill>
                  <a:srgbClr val="000000"/>
                </a:solidFill>
              </a:rPr>
              <a:t>“</a:t>
            </a:r>
            <a:r>
              <a:rPr lang="tr-TR" sz="2400" dirty="0" smtClean="0">
                <a:solidFill>
                  <a:srgbClr val="000000"/>
                </a:solidFill>
              </a:rPr>
              <a:t>CANIM </a:t>
            </a:r>
            <a:r>
              <a:rPr lang="tr-TR" sz="2400" dirty="0" err="1" smtClean="0">
                <a:solidFill>
                  <a:srgbClr val="000000"/>
                </a:solidFill>
              </a:rPr>
              <a:t>DANS”la</a:t>
            </a:r>
            <a:r>
              <a:rPr lang="tr-TR" sz="2400" dirty="0" smtClean="0">
                <a:solidFill>
                  <a:srgbClr val="000000"/>
                </a:solidFill>
              </a:rPr>
              <a:t> </a:t>
            </a:r>
            <a:r>
              <a:rPr lang="en-US" sz="2400" dirty="0" smtClean="0">
                <a:solidFill>
                  <a:srgbClr val="000000"/>
                </a:solidFill>
              </a:rPr>
              <a:t>k</a:t>
            </a:r>
            <a:r>
              <a:rPr lang="tr-TR" sz="2400" dirty="0" smtClean="0">
                <a:solidFill>
                  <a:srgbClr val="000000"/>
                </a:solidFill>
              </a:rPr>
              <a:t>a</a:t>
            </a:r>
            <a:r>
              <a:rPr lang="en-US" sz="2400" dirty="0" err="1" smtClean="0">
                <a:solidFill>
                  <a:srgbClr val="000000"/>
                </a:solidFill>
              </a:rPr>
              <a:t>lpler</a:t>
            </a:r>
            <a:r>
              <a:rPr lang="en-US" sz="2400" dirty="0" smtClean="0">
                <a:solidFill>
                  <a:srgbClr val="000000"/>
                </a:solidFill>
              </a:rPr>
              <a:t> </a:t>
            </a:r>
            <a:r>
              <a:rPr lang="en-US" sz="2400" dirty="0" err="1">
                <a:solidFill>
                  <a:srgbClr val="000000"/>
                </a:solidFill>
              </a:rPr>
              <a:t>yeniden</a:t>
            </a:r>
            <a:r>
              <a:rPr lang="en-US" sz="2400" dirty="0">
                <a:solidFill>
                  <a:srgbClr val="000000"/>
                </a:solidFill>
              </a:rPr>
              <a:t> </a:t>
            </a:r>
            <a:r>
              <a:rPr lang="en-US" sz="2400" dirty="0" err="1">
                <a:solidFill>
                  <a:srgbClr val="000000"/>
                </a:solidFill>
              </a:rPr>
              <a:t>birleşti</a:t>
            </a:r>
            <a:r>
              <a:rPr lang="en-US" sz="2400" dirty="0" smtClean="0">
                <a:solidFill>
                  <a:srgbClr val="000000"/>
                </a:solidFill>
              </a:rPr>
              <a:t>.</a:t>
            </a:r>
            <a:br>
              <a:rPr lang="en-US" sz="2400" dirty="0" smtClean="0">
                <a:solidFill>
                  <a:srgbClr val="000000"/>
                </a:solidFill>
              </a:rPr>
            </a:br>
            <a:r>
              <a:rPr lang="en-US" sz="2400" dirty="0" err="1" smtClean="0">
                <a:solidFill>
                  <a:srgbClr val="000000"/>
                </a:solidFill>
              </a:rPr>
              <a:t>Küçük</a:t>
            </a:r>
            <a:r>
              <a:rPr lang="en-US" sz="2400" dirty="0" smtClean="0">
                <a:solidFill>
                  <a:srgbClr val="000000"/>
                </a:solidFill>
              </a:rPr>
              <a:t> Zebra </a:t>
            </a:r>
            <a:r>
              <a:rPr lang="en-US" sz="2400" dirty="0" err="1" smtClean="0">
                <a:solidFill>
                  <a:srgbClr val="000000"/>
                </a:solidFill>
              </a:rPr>
              <a:t>ve</a:t>
            </a:r>
            <a:r>
              <a:rPr lang="en-US" sz="2400" dirty="0" smtClean="0">
                <a:solidFill>
                  <a:srgbClr val="000000"/>
                </a:solidFill>
              </a:rPr>
              <a:t> </a:t>
            </a:r>
            <a:r>
              <a:rPr lang="en-US" sz="2400" dirty="0" err="1">
                <a:solidFill>
                  <a:srgbClr val="000000"/>
                </a:solidFill>
              </a:rPr>
              <a:t>tüm</a:t>
            </a:r>
            <a:r>
              <a:rPr lang="en-US" sz="2400" dirty="0">
                <a:solidFill>
                  <a:srgbClr val="000000"/>
                </a:solidFill>
              </a:rPr>
              <a:t> </a:t>
            </a:r>
            <a:r>
              <a:rPr lang="en-US" sz="2400" dirty="0" err="1">
                <a:solidFill>
                  <a:srgbClr val="000000"/>
                </a:solidFill>
              </a:rPr>
              <a:t>orman</a:t>
            </a:r>
            <a:r>
              <a:rPr lang="en-US" sz="2400" dirty="0">
                <a:solidFill>
                  <a:srgbClr val="000000"/>
                </a:solidFill>
              </a:rPr>
              <a:t> </a:t>
            </a:r>
            <a:r>
              <a:rPr lang="en-US" sz="2400" dirty="0" err="1" smtClean="0">
                <a:solidFill>
                  <a:srgbClr val="000000"/>
                </a:solidFill>
              </a:rPr>
              <a:t>halkı</a:t>
            </a:r>
            <a:r>
              <a:rPr lang="en-US" sz="2400" dirty="0" smtClean="0">
                <a:solidFill>
                  <a:srgbClr val="000000"/>
                </a:solidFill>
              </a:rPr>
              <a:t>, </a:t>
            </a:r>
            <a:r>
              <a:rPr lang="en-US" sz="2400" dirty="0" err="1" smtClean="0">
                <a:solidFill>
                  <a:srgbClr val="000000"/>
                </a:solidFill>
              </a:rPr>
              <a:t>bu</a:t>
            </a:r>
            <a:r>
              <a:rPr lang="en-US" sz="2400" dirty="0" smtClean="0">
                <a:solidFill>
                  <a:srgbClr val="000000"/>
                </a:solidFill>
              </a:rPr>
              <a:t> </a:t>
            </a:r>
            <a:r>
              <a:rPr lang="en-US" sz="2400" dirty="0" err="1" smtClean="0">
                <a:solidFill>
                  <a:srgbClr val="000000"/>
                </a:solidFill>
              </a:rPr>
              <a:t>dans</a:t>
            </a:r>
            <a:r>
              <a:rPr lang="en-US" sz="2400" dirty="0" smtClean="0">
                <a:solidFill>
                  <a:srgbClr val="000000"/>
                </a:solidFill>
              </a:rPr>
              <a:t> </a:t>
            </a:r>
            <a:r>
              <a:rPr lang="en-US" sz="2400" dirty="0" err="1" smtClean="0">
                <a:solidFill>
                  <a:srgbClr val="000000"/>
                </a:solidFill>
              </a:rPr>
              <a:t>sayesinde</a:t>
            </a:r>
            <a:r>
              <a:rPr lang="en-US" sz="2400" dirty="0" smtClean="0">
                <a:solidFill>
                  <a:srgbClr val="000000"/>
                </a:solidFill>
              </a:rPr>
              <a:t> </a:t>
            </a:r>
            <a:r>
              <a:rPr lang="en-US" sz="2400" dirty="0" err="1" smtClean="0">
                <a:solidFill>
                  <a:srgbClr val="000000"/>
                </a:solidFill>
              </a:rPr>
              <a:t>birbirlerini</a:t>
            </a:r>
            <a:r>
              <a:rPr lang="en-US" sz="2400" dirty="0">
                <a:solidFill>
                  <a:srgbClr val="000000"/>
                </a:solidFill>
              </a:rPr>
              <a:t> </a:t>
            </a:r>
            <a:r>
              <a:rPr lang="en-US" sz="2400" dirty="0" err="1" smtClean="0">
                <a:solidFill>
                  <a:srgbClr val="000000"/>
                </a:solidFill>
              </a:rPr>
              <a:t>sihirli</a:t>
            </a:r>
            <a:r>
              <a:rPr lang="en-US" sz="2400" dirty="0" smtClean="0">
                <a:solidFill>
                  <a:srgbClr val="000000"/>
                </a:solidFill>
              </a:rPr>
              <a:t> </a:t>
            </a:r>
            <a:r>
              <a:rPr lang="en-US" sz="2400" dirty="0" err="1">
                <a:solidFill>
                  <a:srgbClr val="000000"/>
                </a:solidFill>
              </a:rPr>
              <a:t>boyadan</a:t>
            </a:r>
            <a:r>
              <a:rPr lang="en-US" sz="2400" dirty="0">
                <a:solidFill>
                  <a:srgbClr val="000000"/>
                </a:solidFill>
              </a:rPr>
              <a:t> </a:t>
            </a:r>
            <a:r>
              <a:rPr lang="en-US" sz="2400" dirty="0" err="1" smtClean="0">
                <a:solidFill>
                  <a:srgbClr val="000000"/>
                </a:solidFill>
              </a:rPr>
              <a:t>korudular</a:t>
            </a:r>
            <a:r>
              <a:rPr lang="en-US" sz="2400" dirty="0" smtClean="0">
                <a:solidFill>
                  <a:srgbClr val="000000"/>
                </a:solidFill>
              </a:rPr>
              <a:t> </a:t>
            </a:r>
            <a:r>
              <a:rPr lang="en-US" sz="2400" dirty="0" err="1" smtClean="0">
                <a:solidFill>
                  <a:srgbClr val="000000"/>
                </a:solidFill>
              </a:rPr>
              <a:t>ve</a:t>
            </a:r>
            <a:r>
              <a:rPr lang="en-US" sz="2400" dirty="0" smtClean="0">
                <a:solidFill>
                  <a:srgbClr val="000000"/>
                </a:solidFill>
              </a:rPr>
              <a:t> </a:t>
            </a:r>
            <a:r>
              <a:rPr lang="en-US" sz="2400" dirty="0" err="1">
                <a:solidFill>
                  <a:srgbClr val="000000"/>
                </a:solidFill>
              </a:rPr>
              <a:t>güvenle</a:t>
            </a:r>
            <a:r>
              <a:rPr lang="en-US" sz="2400" dirty="0">
                <a:solidFill>
                  <a:srgbClr val="000000"/>
                </a:solidFill>
              </a:rPr>
              <a:t> </a:t>
            </a:r>
            <a:r>
              <a:rPr lang="en-US" sz="2400" dirty="0" err="1" smtClean="0">
                <a:solidFill>
                  <a:srgbClr val="000000"/>
                </a:solidFill>
              </a:rPr>
              <a:t>sevip</a:t>
            </a:r>
            <a:r>
              <a:rPr lang="en-US" sz="2400" dirty="0" smtClean="0">
                <a:solidFill>
                  <a:srgbClr val="000000"/>
                </a:solidFill>
              </a:rPr>
              <a:t> </a:t>
            </a:r>
            <a:r>
              <a:rPr lang="en-US" sz="2400" dirty="0" err="1">
                <a:solidFill>
                  <a:srgbClr val="000000"/>
                </a:solidFill>
              </a:rPr>
              <a:t>güçlendiler</a:t>
            </a:r>
            <a:r>
              <a:rPr lang="en-US" sz="2400" dirty="0">
                <a:solidFill>
                  <a:srgbClr val="000000"/>
                </a:solidFill>
              </a:rPr>
              <a:t>. </a:t>
            </a:r>
            <a:r>
              <a:rPr lang="en-US" sz="2400" dirty="0" err="1">
                <a:solidFill>
                  <a:srgbClr val="000000"/>
                </a:solidFill>
              </a:rPr>
              <a:t>Evde</a:t>
            </a:r>
            <a:r>
              <a:rPr lang="en-US" sz="2400" dirty="0">
                <a:solidFill>
                  <a:srgbClr val="000000"/>
                </a:solidFill>
              </a:rPr>
              <a:t> </a:t>
            </a:r>
            <a:r>
              <a:rPr lang="en-US" sz="2400" dirty="0" err="1">
                <a:solidFill>
                  <a:srgbClr val="000000"/>
                </a:solidFill>
              </a:rPr>
              <a:t>kaldıkları</a:t>
            </a:r>
            <a:r>
              <a:rPr lang="en-US" sz="2400" dirty="0">
                <a:solidFill>
                  <a:srgbClr val="000000"/>
                </a:solidFill>
              </a:rPr>
              <a:t> </a:t>
            </a:r>
            <a:r>
              <a:rPr lang="en-US" sz="2400" dirty="0" err="1">
                <a:solidFill>
                  <a:srgbClr val="000000"/>
                </a:solidFill>
              </a:rPr>
              <a:t>günlerde</a:t>
            </a:r>
            <a:r>
              <a:rPr lang="en-US" sz="2400" dirty="0">
                <a:solidFill>
                  <a:srgbClr val="000000"/>
                </a:solidFill>
              </a:rPr>
              <a:t> de “</a:t>
            </a:r>
            <a:r>
              <a:rPr lang="tr-TR" sz="2400" dirty="0">
                <a:solidFill>
                  <a:srgbClr val="000000"/>
                </a:solidFill>
              </a:rPr>
              <a:t>CANIM </a:t>
            </a:r>
            <a:r>
              <a:rPr lang="tr-TR" sz="2400" dirty="0" err="1">
                <a:solidFill>
                  <a:srgbClr val="000000"/>
                </a:solidFill>
              </a:rPr>
              <a:t>DANS</a:t>
            </a:r>
            <a:r>
              <a:rPr lang="tr-TR" sz="2400" dirty="0" err="1" smtClean="0">
                <a:solidFill>
                  <a:srgbClr val="000000"/>
                </a:solidFill>
              </a:rPr>
              <a:t>”la</a:t>
            </a:r>
            <a:r>
              <a:rPr lang="tr-TR" sz="2400" dirty="0" smtClean="0">
                <a:solidFill>
                  <a:srgbClr val="000000"/>
                </a:solidFill>
              </a:rPr>
              <a:t> </a:t>
            </a:r>
            <a:r>
              <a:rPr lang="en-US" sz="2400" dirty="0" err="1">
                <a:solidFill>
                  <a:srgbClr val="000000"/>
                </a:solidFill>
              </a:rPr>
              <a:t>eğlendiler</a:t>
            </a:r>
            <a:r>
              <a:rPr lang="en-US" sz="2400" dirty="0">
                <a:solidFill>
                  <a:srgbClr val="000000"/>
                </a:solidFill>
              </a:rPr>
              <a:t>.</a:t>
            </a:r>
          </a:p>
        </p:txBody>
      </p:sp>
      <p:pic>
        <p:nvPicPr>
          <p:cNvPr id="3" name="Picture 2" descr="toplu d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447" cy="5066631"/>
          </a:xfrm>
          <a:prstGeom prst="rect">
            <a:avLst/>
          </a:prstGeom>
        </p:spPr>
      </p:pic>
    </p:spTree>
    <p:extLst>
      <p:ext uri="{BB962C8B-B14F-4D97-AF65-F5344CB8AC3E}">
        <p14:creationId xmlns:p14="http://schemas.microsoft.com/office/powerpoint/2010/main" val="1445537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elaynak öpücük.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4875"/>
          <a:stretch/>
        </p:blipFill>
        <p:spPr>
          <a:xfrm>
            <a:off x="0" y="-14288"/>
            <a:ext cx="9185275" cy="6872288"/>
          </a:xfrm>
        </p:spPr>
      </p:pic>
      <p:sp>
        <p:nvSpPr>
          <p:cNvPr id="2" name="Title 1"/>
          <p:cNvSpPr>
            <a:spLocks noGrp="1"/>
          </p:cNvSpPr>
          <p:nvPr>
            <p:ph type="title"/>
          </p:nvPr>
        </p:nvSpPr>
        <p:spPr>
          <a:xfrm>
            <a:off x="370612" y="4598737"/>
            <a:ext cx="8184662" cy="1776032"/>
          </a:xfrm>
        </p:spPr>
        <p:txBody>
          <a:bodyPr>
            <a:noAutofit/>
          </a:bodyPr>
          <a:lstStyle/>
          <a:p>
            <a:r>
              <a:rPr lang="en-US" sz="3200" dirty="0"/>
              <a:t> </a:t>
            </a:r>
            <a:r>
              <a:rPr lang="en-US" sz="3200" dirty="0" smtClean="0"/>
              <a:t/>
            </a:r>
            <a:br>
              <a:rPr lang="en-US" sz="3200" dirty="0" smtClean="0"/>
            </a:br>
            <a:endParaRPr lang="en-US" sz="3200" dirty="0">
              <a:solidFill>
                <a:srgbClr val="FFFFFF"/>
              </a:solidFill>
            </a:endParaRPr>
          </a:p>
        </p:txBody>
      </p:sp>
      <p:sp>
        <p:nvSpPr>
          <p:cNvPr id="4" name="Rectangle 3"/>
          <p:cNvSpPr/>
          <p:nvPr/>
        </p:nvSpPr>
        <p:spPr>
          <a:xfrm>
            <a:off x="-41275" y="4451684"/>
            <a:ext cx="9185275" cy="2062103"/>
          </a:xfrm>
          <a:prstGeom prst="rect">
            <a:avLst/>
          </a:prstGeom>
        </p:spPr>
        <p:txBody>
          <a:bodyPr wrap="square">
            <a:spAutoFit/>
          </a:bodyPr>
          <a:lstStyle/>
          <a:p>
            <a:pPr algn="ctr"/>
            <a:endParaRPr lang="en-US" sz="3200" dirty="0" smtClean="0">
              <a:solidFill>
                <a:srgbClr val="FFFFFF"/>
              </a:solidFill>
            </a:endParaRPr>
          </a:p>
          <a:p>
            <a:pPr algn="ctr"/>
            <a:r>
              <a:rPr lang="en-US" sz="3200" dirty="0" err="1" smtClean="0">
                <a:solidFill>
                  <a:srgbClr val="FFFFFF"/>
                </a:solidFill>
              </a:rPr>
              <a:t>Birbirlerini</a:t>
            </a:r>
            <a:r>
              <a:rPr lang="en-US" sz="3200" dirty="0" smtClean="0">
                <a:solidFill>
                  <a:srgbClr val="FFFFFF"/>
                </a:solidFill>
              </a:rPr>
              <a:t> </a:t>
            </a:r>
            <a:r>
              <a:rPr lang="en-US" sz="3200" dirty="0" err="1" smtClean="0">
                <a:solidFill>
                  <a:srgbClr val="FFFFFF"/>
                </a:solidFill>
              </a:rPr>
              <a:t>öpmek</a:t>
            </a:r>
            <a:r>
              <a:rPr lang="en-US" sz="3200" dirty="0">
                <a:solidFill>
                  <a:srgbClr val="FFFFFF"/>
                </a:solidFill>
              </a:rPr>
              <a:t> </a:t>
            </a:r>
            <a:r>
              <a:rPr lang="en-US" sz="3200" dirty="0" err="1" smtClean="0">
                <a:solidFill>
                  <a:srgbClr val="FFFFFF"/>
                </a:solidFill>
              </a:rPr>
              <a:t>ve</a:t>
            </a:r>
            <a:r>
              <a:rPr lang="en-US" sz="3200" dirty="0" smtClean="0">
                <a:solidFill>
                  <a:srgbClr val="FFFFFF"/>
                </a:solidFill>
              </a:rPr>
              <a:t> </a:t>
            </a:r>
            <a:r>
              <a:rPr lang="en-US" sz="3200" dirty="0" err="1" smtClean="0">
                <a:solidFill>
                  <a:srgbClr val="FFFFFF"/>
                </a:solidFill>
              </a:rPr>
              <a:t>sarılmak</a:t>
            </a:r>
            <a:r>
              <a:rPr lang="en-US" sz="3200" dirty="0" smtClean="0">
                <a:solidFill>
                  <a:srgbClr val="FFFFFF"/>
                </a:solidFill>
              </a:rPr>
              <a:t> </a:t>
            </a:r>
            <a:r>
              <a:rPr lang="en-US" sz="3200" dirty="0" err="1" smtClean="0">
                <a:solidFill>
                  <a:srgbClr val="FFFFFF"/>
                </a:solidFill>
              </a:rPr>
              <a:t>orman</a:t>
            </a:r>
            <a:r>
              <a:rPr lang="en-US" sz="3200" dirty="0" smtClean="0">
                <a:solidFill>
                  <a:srgbClr val="FFFFFF"/>
                </a:solidFill>
              </a:rPr>
              <a:t> </a:t>
            </a:r>
            <a:r>
              <a:rPr lang="en-US" sz="3200" dirty="0" err="1" smtClean="0">
                <a:solidFill>
                  <a:srgbClr val="FFFFFF"/>
                </a:solidFill>
              </a:rPr>
              <a:t>hayvanlarının</a:t>
            </a:r>
            <a:r>
              <a:rPr lang="en-US" sz="3200" dirty="0" smtClean="0">
                <a:solidFill>
                  <a:srgbClr val="FFFFFF"/>
                </a:solidFill>
              </a:rPr>
              <a:t> </a:t>
            </a:r>
            <a:r>
              <a:rPr lang="en-US" sz="3200" dirty="0" err="1">
                <a:solidFill>
                  <a:srgbClr val="FFFFFF"/>
                </a:solidFill>
              </a:rPr>
              <a:t>kalplerine</a:t>
            </a:r>
            <a:r>
              <a:rPr lang="en-US" sz="3200" dirty="0">
                <a:solidFill>
                  <a:srgbClr val="FFFFFF"/>
                </a:solidFill>
              </a:rPr>
              <a:t> </a:t>
            </a:r>
            <a:r>
              <a:rPr lang="en-US" sz="3200" dirty="0" err="1">
                <a:solidFill>
                  <a:srgbClr val="FFFFFF"/>
                </a:solidFill>
              </a:rPr>
              <a:t>çok</a:t>
            </a:r>
            <a:r>
              <a:rPr lang="en-US" sz="3200" dirty="0">
                <a:solidFill>
                  <a:srgbClr val="FFFFFF"/>
                </a:solidFill>
              </a:rPr>
              <a:t> </a:t>
            </a:r>
            <a:r>
              <a:rPr lang="en-US" sz="3200" dirty="0" err="1">
                <a:solidFill>
                  <a:srgbClr val="FFFFFF"/>
                </a:solidFill>
              </a:rPr>
              <a:t>iyi</a:t>
            </a:r>
            <a:r>
              <a:rPr lang="en-US" sz="3200" dirty="0">
                <a:solidFill>
                  <a:srgbClr val="FFFFFF"/>
                </a:solidFill>
              </a:rPr>
              <a:t> </a:t>
            </a:r>
            <a:r>
              <a:rPr lang="en-US" sz="3200" dirty="0" err="1">
                <a:solidFill>
                  <a:srgbClr val="FFFFFF"/>
                </a:solidFill>
              </a:rPr>
              <a:t>gelirdi</a:t>
            </a:r>
            <a:r>
              <a:rPr lang="en-US" sz="3200" dirty="0">
                <a:solidFill>
                  <a:srgbClr val="FFFFFF"/>
                </a:solidFill>
              </a:rPr>
              <a:t>. </a:t>
            </a:r>
            <a:r>
              <a:rPr lang="en-US" sz="3200" dirty="0" err="1" smtClean="0">
                <a:solidFill>
                  <a:srgbClr val="FFFFFF"/>
                </a:solidFill>
              </a:rPr>
              <a:t>Güzel</a:t>
            </a:r>
            <a:r>
              <a:rPr lang="en-US" sz="3200" dirty="0" smtClean="0">
                <a:solidFill>
                  <a:srgbClr val="FFFFFF"/>
                </a:solidFill>
              </a:rPr>
              <a:t> </a:t>
            </a:r>
            <a:r>
              <a:rPr lang="en-US" sz="3200" dirty="0" err="1" smtClean="0">
                <a:solidFill>
                  <a:srgbClr val="FFFFFF"/>
                </a:solidFill>
              </a:rPr>
              <a:t>bir</a:t>
            </a:r>
            <a:r>
              <a:rPr lang="en-US" sz="3200" dirty="0" smtClean="0">
                <a:solidFill>
                  <a:srgbClr val="FFFFFF"/>
                </a:solidFill>
              </a:rPr>
              <a:t> </a:t>
            </a:r>
            <a:r>
              <a:rPr lang="en-US" sz="3200" dirty="0" err="1" smtClean="0">
                <a:solidFill>
                  <a:srgbClr val="FFFFFF"/>
                </a:solidFill>
              </a:rPr>
              <a:t>öpücük</a:t>
            </a:r>
            <a:r>
              <a:rPr lang="en-US" sz="3200" dirty="0" smtClean="0">
                <a:solidFill>
                  <a:srgbClr val="FFFFFF"/>
                </a:solidFill>
              </a:rPr>
              <a:t> </a:t>
            </a:r>
            <a:r>
              <a:rPr lang="en-US" sz="3200" dirty="0" err="1" smtClean="0">
                <a:solidFill>
                  <a:srgbClr val="FFFFFF"/>
                </a:solidFill>
              </a:rPr>
              <a:t>aldığında</a:t>
            </a:r>
            <a:r>
              <a:rPr lang="en-US" sz="3200" dirty="0" smtClean="0">
                <a:solidFill>
                  <a:srgbClr val="FFFFFF"/>
                </a:solidFill>
              </a:rPr>
              <a:t>, </a:t>
            </a:r>
            <a:r>
              <a:rPr lang="en-US" sz="3200" dirty="0" err="1" smtClean="0">
                <a:solidFill>
                  <a:srgbClr val="FFFFFF"/>
                </a:solidFill>
              </a:rPr>
              <a:t>yavaş</a:t>
            </a:r>
            <a:r>
              <a:rPr lang="en-US" sz="3200" dirty="0" smtClean="0">
                <a:solidFill>
                  <a:srgbClr val="FFFFFF"/>
                </a:solidFill>
              </a:rPr>
              <a:t> </a:t>
            </a:r>
            <a:r>
              <a:rPr lang="en-US" sz="3200" dirty="0" err="1" smtClean="0">
                <a:solidFill>
                  <a:srgbClr val="FFFFFF"/>
                </a:solidFill>
              </a:rPr>
              <a:t>bir</a:t>
            </a:r>
            <a:r>
              <a:rPr lang="en-US" sz="3200" dirty="0" smtClean="0">
                <a:solidFill>
                  <a:srgbClr val="FFFFFF"/>
                </a:solidFill>
              </a:rPr>
              <a:t> </a:t>
            </a:r>
            <a:r>
              <a:rPr lang="en-US" sz="3200" dirty="0" err="1" smtClean="0">
                <a:solidFill>
                  <a:srgbClr val="FFFFFF"/>
                </a:solidFill>
              </a:rPr>
              <a:t>kaplumbağa</a:t>
            </a:r>
            <a:r>
              <a:rPr lang="en-US" sz="3200" dirty="0" smtClean="0">
                <a:solidFill>
                  <a:srgbClr val="FFFFFF"/>
                </a:solidFill>
              </a:rPr>
              <a:t> bile </a:t>
            </a:r>
            <a:r>
              <a:rPr lang="en-US" sz="3200" dirty="0" err="1" smtClean="0">
                <a:solidFill>
                  <a:srgbClr val="FFFFFF"/>
                </a:solidFill>
              </a:rPr>
              <a:t>hızlanabilirdi</a:t>
            </a:r>
            <a:r>
              <a:rPr lang="en-US" sz="3200" dirty="0" smtClean="0">
                <a:solidFill>
                  <a:srgbClr val="FFFFFF"/>
                </a:solidFill>
              </a:rPr>
              <a:t>.</a:t>
            </a:r>
            <a:endParaRPr lang="en-US" sz="3200" dirty="0"/>
          </a:p>
        </p:txBody>
      </p:sp>
    </p:spTree>
    <p:extLst>
      <p:ext uri="{BB962C8B-B14F-4D97-AF65-F5344CB8AC3E}">
        <p14:creationId xmlns:p14="http://schemas.microsoft.com/office/powerpoint/2010/main" val="18573985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ücük as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
            <a:ext cx="9144000" cy="6858000"/>
          </a:xfrm>
          <a:prstGeom prst="rect">
            <a:avLst/>
          </a:prstGeom>
        </p:spPr>
      </p:pic>
      <p:sp>
        <p:nvSpPr>
          <p:cNvPr id="2" name="Title 1"/>
          <p:cNvSpPr>
            <a:spLocks noGrp="1"/>
          </p:cNvSpPr>
          <p:nvPr>
            <p:ph type="title"/>
          </p:nvPr>
        </p:nvSpPr>
        <p:spPr>
          <a:xfrm>
            <a:off x="0" y="5561264"/>
            <a:ext cx="9144000" cy="989263"/>
          </a:xfrm>
        </p:spPr>
        <p:txBody>
          <a:bodyPr>
            <a:noAutofit/>
          </a:bodyPr>
          <a:lstStyle/>
          <a:p>
            <a:r>
              <a:rPr lang="en-US" sz="3200" dirty="0">
                <a:solidFill>
                  <a:srgbClr val="FFFFFF"/>
                </a:solidFill>
              </a:rPr>
              <a:t> </a:t>
            </a:r>
            <a:r>
              <a:rPr lang="en-US" sz="3200" dirty="0" smtClean="0">
                <a:solidFill>
                  <a:srgbClr val="FFFFFF"/>
                </a:solidFill>
              </a:rPr>
              <a:t/>
            </a:r>
            <a:br>
              <a:rPr lang="en-US" sz="3200" dirty="0" smtClean="0">
                <a:solidFill>
                  <a:srgbClr val="FFFFFF"/>
                </a:solidFill>
              </a:rPr>
            </a:br>
            <a:r>
              <a:rPr lang="en-US" sz="3200" dirty="0" err="1" smtClean="0">
                <a:solidFill>
                  <a:srgbClr val="FFFFFF"/>
                </a:solidFill>
              </a:rPr>
              <a:t>Sevildiğinde</a:t>
            </a:r>
            <a:r>
              <a:rPr lang="en-US" sz="3200" dirty="0" smtClean="0">
                <a:solidFill>
                  <a:srgbClr val="FFFFFF"/>
                </a:solidFill>
              </a:rPr>
              <a:t>, </a:t>
            </a:r>
            <a:r>
              <a:rPr lang="en-US" sz="3200" dirty="0" err="1" smtClean="0">
                <a:solidFill>
                  <a:srgbClr val="FFFFFF"/>
                </a:solidFill>
              </a:rPr>
              <a:t>hırçın</a:t>
            </a:r>
            <a:r>
              <a:rPr lang="en-US" sz="3200" dirty="0" smtClean="0">
                <a:solidFill>
                  <a:srgbClr val="FFFFFF"/>
                </a:solidFill>
              </a:rPr>
              <a:t> </a:t>
            </a:r>
            <a:r>
              <a:rPr lang="en-US" sz="3200" dirty="0" err="1" smtClean="0">
                <a:solidFill>
                  <a:srgbClr val="FFFFFF"/>
                </a:solidFill>
              </a:rPr>
              <a:t>hisseden</a:t>
            </a:r>
            <a:r>
              <a:rPr lang="en-US" sz="3200" dirty="0" smtClean="0">
                <a:solidFill>
                  <a:srgbClr val="FFFFFF"/>
                </a:solidFill>
              </a:rPr>
              <a:t> </a:t>
            </a:r>
            <a:r>
              <a:rPr lang="en-US" sz="3200" dirty="0" err="1" smtClean="0">
                <a:solidFill>
                  <a:srgbClr val="FFFFFF"/>
                </a:solidFill>
              </a:rPr>
              <a:t>bir</a:t>
            </a:r>
            <a:r>
              <a:rPr lang="en-US" sz="3200" dirty="0" smtClean="0">
                <a:solidFill>
                  <a:srgbClr val="FFFFFF"/>
                </a:solidFill>
              </a:rPr>
              <a:t> </a:t>
            </a:r>
            <a:r>
              <a:rPr lang="en-US" sz="3200" dirty="0" err="1" smtClean="0">
                <a:solidFill>
                  <a:srgbClr val="FFFFFF"/>
                </a:solidFill>
              </a:rPr>
              <a:t>aslanın</a:t>
            </a:r>
            <a:r>
              <a:rPr lang="en-US" sz="3200" dirty="0" smtClean="0">
                <a:solidFill>
                  <a:srgbClr val="FFFFFF"/>
                </a:solidFill>
              </a:rPr>
              <a:t> </a:t>
            </a:r>
            <a:r>
              <a:rPr lang="en-US" sz="3200" dirty="0" err="1" smtClean="0">
                <a:solidFill>
                  <a:srgbClr val="FFFFFF"/>
                </a:solidFill>
              </a:rPr>
              <a:t>bedeni</a:t>
            </a:r>
            <a:r>
              <a:rPr lang="en-US" sz="3200" dirty="0" smtClean="0">
                <a:solidFill>
                  <a:srgbClr val="FFFFFF"/>
                </a:solidFill>
              </a:rPr>
              <a:t> bile </a:t>
            </a:r>
            <a:r>
              <a:rPr lang="en-US" sz="3200" dirty="0" err="1" smtClean="0">
                <a:solidFill>
                  <a:srgbClr val="FFFFFF"/>
                </a:solidFill>
              </a:rPr>
              <a:t>sakinleşirdi</a:t>
            </a:r>
            <a:r>
              <a:rPr lang="en-US" sz="3200" dirty="0">
                <a:solidFill>
                  <a:srgbClr val="FFFFFF"/>
                </a:solidFill>
              </a:rPr>
              <a:t>. </a:t>
            </a:r>
          </a:p>
        </p:txBody>
      </p:sp>
    </p:spTree>
    <p:extLst>
      <p:ext uri="{BB962C8B-B14F-4D97-AF65-F5344CB8AC3E}">
        <p14:creationId xmlns:p14="http://schemas.microsoft.com/office/powerpoint/2010/main" val="33007585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pücük karınca.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291"/>
          <a:stretch/>
        </p:blipFill>
        <p:spPr>
          <a:xfrm>
            <a:off x="0" y="0"/>
            <a:ext cx="9144000" cy="6858000"/>
          </a:xfrm>
        </p:spPr>
      </p:pic>
      <p:sp>
        <p:nvSpPr>
          <p:cNvPr id="2" name="Title 1"/>
          <p:cNvSpPr>
            <a:spLocks noGrp="1"/>
          </p:cNvSpPr>
          <p:nvPr>
            <p:ph type="title"/>
          </p:nvPr>
        </p:nvSpPr>
        <p:spPr>
          <a:xfrm>
            <a:off x="0" y="5173579"/>
            <a:ext cx="9144000" cy="1537368"/>
          </a:xfrm>
        </p:spPr>
        <p:txBody>
          <a:bodyPr>
            <a:noAutofit/>
          </a:bodyPr>
          <a:lstStyle/>
          <a:p>
            <a:r>
              <a:rPr lang="en-US" sz="2000" dirty="0">
                <a:solidFill>
                  <a:schemeClr val="bg1"/>
                </a:solidFill>
              </a:rPr>
              <a:t>B</a:t>
            </a:r>
            <a:r>
              <a:rPr lang="en-US" sz="2000" dirty="0" smtClean="0">
                <a:solidFill>
                  <a:schemeClr val="bg1"/>
                </a:solidFill>
              </a:rPr>
              <a:t>u </a:t>
            </a:r>
            <a:r>
              <a:rPr lang="en-US" sz="2000" dirty="0" err="1">
                <a:solidFill>
                  <a:schemeClr val="bg1"/>
                </a:solidFill>
              </a:rPr>
              <a:t>orman</a:t>
            </a:r>
            <a:r>
              <a:rPr lang="en-US" sz="2000" dirty="0">
                <a:solidFill>
                  <a:schemeClr val="bg1"/>
                </a:solidFill>
              </a:rPr>
              <a:t> </a:t>
            </a:r>
            <a:r>
              <a:rPr lang="en-US" sz="2000" dirty="0" err="1">
                <a:solidFill>
                  <a:schemeClr val="bg1"/>
                </a:solidFill>
              </a:rPr>
              <a:t>sevgiyle</a:t>
            </a:r>
            <a:r>
              <a:rPr lang="en-US" sz="2000" dirty="0">
                <a:solidFill>
                  <a:schemeClr val="bg1"/>
                </a:solidFill>
              </a:rPr>
              <a:t> </a:t>
            </a:r>
            <a:r>
              <a:rPr lang="en-US" sz="2000" dirty="0" err="1" smtClean="0">
                <a:solidFill>
                  <a:schemeClr val="bg1"/>
                </a:solidFill>
              </a:rPr>
              <a:t>doluydu</a:t>
            </a:r>
            <a:r>
              <a:rPr lang="en-US" sz="2000" dirty="0" smtClean="0">
                <a:solidFill>
                  <a:schemeClr val="bg1"/>
                </a:solidFill>
              </a:rPr>
              <a:t>. </a:t>
            </a:r>
            <a:r>
              <a:rPr lang="en-US" sz="2000" dirty="0" err="1" smtClean="0">
                <a:solidFill>
                  <a:schemeClr val="bg1"/>
                </a:solidFill>
              </a:rPr>
              <a:t>Sevgiyle</a:t>
            </a:r>
            <a:r>
              <a:rPr lang="en-US" sz="2000" dirty="0" smtClean="0">
                <a:solidFill>
                  <a:schemeClr val="bg1"/>
                </a:solidFill>
              </a:rPr>
              <a:t> </a:t>
            </a:r>
            <a:r>
              <a:rPr lang="en-US" sz="2000" dirty="0" err="1" smtClean="0">
                <a:solidFill>
                  <a:schemeClr val="bg1"/>
                </a:solidFill>
              </a:rPr>
              <a:t>bağlanmak</a:t>
            </a:r>
            <a:r>
              <a:rPr lang="en-US" sz="2000" dirty="0" smtClean="0">
                <a:solidFill>
                  <a:schemeClr val="bg1"/>
                </a:solidFill>
              </a:rPr>
              <a:t>, </a:t>
            </a:r>
            <a:r>
              <a:rPr lang="en-US" sz="2000" dirty="0" err="1" smtClean="0">
                <a:solidFill>
                  <a:schemeClr val="bg1"/>
                </a:solidFill>
              </a:rPr>
              <a:t>orman</a:t>
            </a:r>
            <a:r>
              <a:rPr lang="en-US" sz="2000" dirty="0" smtClean="0">
                <a:solidFill>
                  <a:schemeClr val="bg1"/>
                </a:solidFill>
              </a:rPr>
              <a:t> </a:t>
            </a:r>
            <a:r>
              <a:rPr lang="en-US" sz="2000" dirty="0" err="1" smtClean="0">
                <a:solidFill>
                  <a:schemeClr val="bg1"/>
                </a:solidFill>
              </a:rPr>
              <a:t>hayvanlarının</a:t>
            </a:r>
            <a:r>
              <a:rPr lang="en-US" sz="2000" dirty="0" smtClean="0">
                <a:solidFill>
                  <a:schemeClr val="bg1"/>
                </a:solidFill>
              </a:rPr>
              <a:t> </a:t>
            </a:r>
            <a:r>
              <a:rPr lang="en-US" sz="2000" dirty="0" err="1" smtClean="0">
                <a:solidFill>
                  <a:schemeClr val="bg1"/>
                </a:solidFill>
              </a:rPr>
              <a:t>huyuydu</a:t>
            </a:r>
            <a:r>
              <a:rPr lang="en-US" sz="2000" dirty="0" smtClean="0">
                <a:solidFill>
                  <a:schemeClr val="bg1"/>
                </a:solidFill>
              </a:rPr>
              <a:t>. </a:t>
            </a:r>
            <a:r>
              <a:rPr lang="en-US" sz="2000" dirty="0" err="1">
                <a:solidFill>
                  <a:schemeClr val="bg1"/>
                </a:solidFill>
              </a:rPr>
              <a:t>S</a:t>
            </a:r>
            <a:r>
              <a:rPr lang="en-US" sz="2000" dirty="0" err="1" smtClean="0">
                <a:solidFill>
                  <a:schemeClr val="bg1"/>
                </a:solidFill>
              </a:rPr>
              <a:t>evgiyi</a:t>
            </a:r>
            <a:r>
              <a:rPr lang="en-US" sz="2000" dirty="0" smtClean="0">
                <a:solidFill>
                  <a:schemeClr val="bg1"/>
                </a:solidFill>
              </a:rPr>
              <a:t> </a:t>
            </a:r>
            <a:r>
              <a:rPr lang="en-US" sz="2000" dirty="0" err="1" smtClean="0">
                <a:solidFill>
                  <a:schemeClr val="bg1"/>
                </a:solidFill>
              </a:rPr>
              <a:t>alıp</a:t>
            </a:r>
            <a:r>
              <a:rPr lang="en-US" sz="2000" dirty="0" smtClean="0">
                <a:solidFill>
                  <a:schemeClr val="bg1"/>
                </a:solidFill>
              </a:rPr>
              <a:t> </a:t>
            </a:r>
            <a:r>
              <a:rPr lang="en-US" sz="2000" dirty="0" err="1" smtClean="0">
                <a:solidFill>
                  <a:schemeClr val="bg1"/>
                </a:solidFill>
              </a:rPr>
              <a:t>vermek</a:t>
            </a:r>
            <a:r>
              <a:rPr lang="en-US" sz="2000" dirty="0" smtClean="0">
                <a:solidFill>
                  <a:schemeClr val="bg1"/>
                </a:solidFill>
              </a:rPr>
              <a:t> </a:t>
            </a:r>
            <a:r>
              <a:rPr lang="en-US" sz="2000" dirty="0" err="1" smtClean="0">
                <a:solidFill>
                  <a:schemeClr val="bg1"/>
                </a:solidFill>
              </a:rPr>
              <a:t>için</a:t>
            </a:r>
            <a:r>
              <a:rPr lang="en-US" sz="2000" dirty="0" smtClean="0">
                <a:solidFill>
                  <a:schemeClr val="bg1"/>
                </a:solidFill>
              </a:rPr>
              <a:t>; </a:t>
            </a:r>
            <a:r>
              <a:rPr lang="en-US" sz="2000" dirty="0" err="1" smtClean="0">
                <a:solidFill>
                  <a:schemeClr val="bg1"/>
                </a:solidFill>
              </a:rPr>
              <a:t>güzel</a:t>
            </a:r>
            <a:r>
              <a:rPr lang="en-US" sz="2000" dirty="0" smtClean="0">
                <a:solidFill>
                  <a:schemeClr val="bg1"/>
                </a:solidFill>
              </a:rPr>
              <a:t> </a:t>
            </a:r>
            <a:r>
              <a:rPr lang="en-US" sz="2000" dirty="0" err="1" smtClean="0">
                <a:solidFill>
                  <a:schemeClr val="bg1"/>
                </a:solidFill>
              </a:rPr>
              <a:t>bakışlar</a:t>
            </a:r>
            <a:r>
              <a:rPr lang="en-US" sz="2000" dirty="0" smtClean="0">
                <a:solidFill>
                  <a:schemeClr val="bg1"/>
                </a:solidFill>
              </a:rPr>
              <a:t>, </a:t>
            </a:r>
            <a:r>
              <a:rPr lang="en-US" sz="2000" dirty="0" err="1" smtClean="0">
                <a:solidFill>
                  <a:schemeClr val="bg1"/>
                </a:solidFill>
              </a:rPr>
              <a:t>öpücükler</a:t>
            </a:r>
            <a:r>
              <a:rPr lang="en-US" sz="2000" dirty="0" smtClean="0">
                <a:solidFill>
                  <a:schemeClr val="bg1"/>
                </a:solidFill>
              </a:rPr>
              <a:t>, </a:t>
            </a:r>
            <a:r>
              <a:rPr lang="en-US" sz="2000" dirty="0" err="1" smtClean="0">
                <a:solidFill>
                  <a:schemeClr val="bg1"/>
                </a:solidFill>
              </a:rPr>
              <a:t>güzel</a:t>
            </a:r>
            <a:r>
              <a:rPr lang="en-US" sz="2000" dirty="0" smtClean="0">
                <a:solidFill>
                  <a:schemeClr val="bg1"/>
                </a:solidFill>
              </a:rPr>
              <a:t> </a:t>
            </a:r>
            <a:r>
              <a:rPr lang="en-US" sz="2000" dirty="0" err="1" smtClean="0">
                <a:solidFill>
                  <a:schemeClr val="bg1"/>
                </a:solidFill>
              </a:rPr>
              <a:t>sözler</a:t>
            </a:r>
            <a:r>
              <a:rPr lang="en-US" sz="2000" dirty="0" smtClean="0">
                <a:solidFill>
                  <a:schemeClr val="bg1"/>
                </a:solidFill>
              </a:rPr>
              <a:t>, </a:t>
            </a:r>
            <a:r>
              <a:rPr lang="en-US" sz="2000" dirty="0" err="1" smtClean="0">
                <a:solidFill>
                  <a:schemeClr val="bg1"/>
                </a:solidFill>
              </a:rPr>
              <a:t>dokunuşlar</a:t>
            </a:r>
            <a:r>
              <a:rPr lang="en-US" sz="2000" dirty="0" smtClean="0">
                <a:solidFill>
                  <a:schemeClr val="bg1"/>
                </a:solidFill>
              </a:rPr>
              <a:t> </a:t>
            </a:r>
            <a:r>
              <a:rPr lang="en-US" sz="2000" dirty="0" err="1" smtClean="0">
                <a:solidFill>
                  <a:schemeClr val="bg1"/>
                </a:solidFill>
              </a:rPr>
              <a:t>ve</a:t>
            </a:r>
            <a:r>
              <a:rPr lang="en-US" sz="2000" dirty="0" smtClean="0">
                <a:solidFill>
                  <a:schemeClr val="bg1"/>
                </a:solidFill>
              </a:rPr>
              <a:t> </a:t>
            </a:r>
            <a:r>
              <a:rPr lang="en-US" sz="2000" dirty="0" err="1" smtClean="0">
                <a:solidFill>
                  <a:schemeClr val="bg1"/>
                </a:solidFill>
              </a:rPr>
              <a:t>sarılmalar</a:t>
            </a:r>
            <a:r>
              <a:rPr lang="en-US" sz="2000" dirty="0" smtClean="0">
                <a:solidFill>
                  <a:schemeClr val="bg1"/>
                </a:solidFill>
              </a:rPr>
              <a:t> </a:t>
            </a:r>
            <a:r>
              <a:rPr lang="en-US" sz="2000" dirty="0" err="1" smtClean="0">
                <a:solidFill>
                  <a:schemeClr val="bg1"/>
                </a:solidFill>
              </a:rPr>
              <a:t>gerektiğini</a:t>
            </a:r>
            <a:r>
              <a:rPr lang="en-US" sz="2000" dirty="0" smtClean="0">
                <a:solidFill>
                  <a:schemeClr val="bg1"/>
                </a:solidFill>
              </a:rPr>
              <a:t> her </a:t>
            </a:r>
            <a:r>
              <a:rPr lang="en-US" sz="2000" dirty="0" err="1" smtClean="0">
                <a:solidFill>
                  <a:schemeClr val="bg1"/>
                </a:solidFill>
              </a:rPr>
              <a:t>biri</a:t>
            </a:r>
            <a:r>
              <a:rPr lang="en-US" sz="2000" dirty="0" smtClean="0">
                <a:solidFill>
                  <a:schemeClr val="bg1"/>
                </a:solidFill>
              </a:rPr>
              <a:t> </a:t>
            </a:r>
            <a:r>
              <a:rPr lang="en-US" sz="2000" dirty="0" err="1" smtClean="0">
                <a:solidFill>
                  <a:schemeClr val="bg1"/>
                </a:solidFill>
              </a:rPr>
              <a:t>biliyordu</a:t>
            </a:r>
            <a:r>
              <a:rPr lang="en-US" sz="2000" dirty="0" smtClean="0">
                <a:solidFill>
                  <a:schemeClr val="bg1"/>
                </a:solidFill>
              </a:rPr>
              <a:t>. </a:t>
            </a:r>
            <a:r>
              <a:rPr lang="en-US" sz="2000" dirty="0" err="1" smtClean="0">
                <a:solidFill>
                  <a:schemeClr val="bg1"/>
                </a:solidFill>
              </a:rPr>
              <a:t>Ve</a:t>
            </a:r>
            <a:r>
              <a:rPr lang="en-US" sz="2000" dirty="0" smtClean="0">
                <a:solidFill>
                  <a:schemeClr val="bg1"/>
                </a:solidFill>
              </a:rPr>
              <a:t> </a:t>
            </a:r>
            <a:r>
              <a:rPr lang="en-US" sz="2000" dirty="0" err="1" smtClean="0">
                <a:solidFill>
                  <a:schemeClr val="bg1"/>
                </a:solidFill>
              </a:rPr>
              <a:t>bu</a:t>
            </a:r>
            <a:r>
              <a:rPr lang="en-US" sz="2000" dirty="0" smtClean="0">
                <a:solidFill>
                  <a:schemeClr val="bg1"/>
                </a:solidFill>
              </a:rPr>
              <a:t> </a:t>
            </a:r>
            <a:r>
              <a:rPr lang="en-US" sz="2000" dirty="0" err="1" smtClean="0">
                <a:solidFill>
                  <a:schemeClr val="bg1"/>
                </a:solidFill>
              </a:rPr>
              <a:t>ormandaki</a:t>
            </a:r>
            <a:r>
              <a:rPr lang="en-US" sz="2000" dirty="0" smtClean="0">
                <a:solidFill>
                  <a:schemeClr val="bg1"/>
                </a:solidFill>
              </a:rPr>
              <a:t> </a:t>
            </a:r>
            <a:r>
              <a:rPr lang="en-US" sz="2000" dirty="0" err="1" smtClean="0">
                <a:solidFill>
                  <a:schemeClr val="bg1"/>
                </a:solidFill>
              </a:rPr>
              <a:t>sevgi</a:t>
            </a:r>
            <a:r>
              <a:rPr lang="en-US" sz="2000" dirty="0" smtClean="0">
                <a:solidFill>
                  <a:schemeClr val="bg1"/>
                </a:solidFill>
              </a:rPr>
              <a:t>, </a:t>
            </a:r>
            <a:r>
              <a:rPr lang="en-US" sz="2000" dirty="0" err="1" smtClean="0">
                <a:solidFill>
                  <a:schemeClr val="bg1"/>
                </a:solidFill>
              </a:rPr>
              <a:t>bir</a:t>
            </a:r>
            <a:r>
              <a:rPr lang="en-US" sz="2000" dirty="0" smtClean="0">
                <a:solidFill>
                  <a:schemeClr val="bg1"/>
                </a:solidFill>
              </a:rPr>
              <a:t> </a:t>
            </a:r>
            <a:r>
              <a:rPr lang="en-US" sz="2000" dirty="0" err="1" smtClean="0">
                <a:solidFill>
                  <a:schemeClr val="bg1"/>
                </a:solidFill>
              </a:rPr>
              <a:t>karıncayı</a:t>
            </a:r>
            <a:r>
              <a:rPr lang="en-US" sz="2000" dirty="0" smtClean="0">
                <a:solidFill>
                  <a:schemeClr val="bg1"/>
                </a:solidFill>
              </a:rPr>
              <a:t> bile </a:t>
            </a:r>
            <a:r>
              <a:rPr lang="en-US" sz="2000" dirty="0" err="1" smtClean="0">
                <a:solidFill>
                  <a:schemeClr val="bg1"/>
                </a:solidFill>
              </a:rPr>
              <a:t>olduğundan</a:t>
            </a:r>
            <a:r>
              <a:rPr lang="en-US" sz="2000" dirty="0" smtClean="0">
                <a:solidFill>
                  <a:schemeClr val="bg1"/>
                </a:solidFill>
              </a:rPr>
              <a:t> </a:t>
            </a:r>
            <a:r>
              <a:rPr lang="en-US" sz="2000" dirty="0" err="1" smtClean="0">
                <a:solidFill>
                  <a:schemeClr val="bg1"/>
                </a:solidFill>
              </a:rPr>
              <a:t>daha</a:t>
            </a:r>
            <a:r>
              <a:rPr lang="en-US" sz="2000" dirty="0" smtClean="0">
                <a:solidFill>
                  <a:schemeClr val="bg1"/>
                </a:solidFill>
              </a:rPr>
              <a:t> </a:t>
            </a:r>
            <a:r>
              <a:rPr lang="en-US" sz="2000" dirty="0" err="1" smtClean="0">
                <a:solidFill>
                  <a:schemeClr val="bg1"/>
                </a:solidFill>
              </a:rPr>
              <a:t>hafif</a:t>
            </a:r>
            <a:r>
              <a:rPr lang="en-US" sz="2000" dirty="0" smtClean="0">
                <a:solidFill>
                  <a:schemeClr val="bg1"/>
                </a:solidFill>
              </a:rPr>
              <a:t>, </a:t>
            </a:r>
            <a:r>
              <a:rPr lang="en-US" sz="2000" dirty="0" err="1" smtClean="0">
                <a:solidFill>
                  <a:schemeClr val="bg1"/>
                </a:solidFill>
              </a:rPr>
              <a:t>sakin</a:t>
            </a:r>
            <a:r>
              <a:rPr lang="en-US" sz="2000" dirty="0" smtClean="0">
                <a:solidFill>
                  <a:schemeClr val="bg1"/>
                </a:solidFill>
              </a:rPr>
              <a:t> </a:t>
            </a:r>
            <a:r>
              <a:rPr lang="en-US" sz="2000" dirty="0" err="1">
                <a:solidFill>
                  <a:schemeClr val="bg1"/>
                </a:solidFill>
              </a:rPr>
              <a:t>ve</a:t>
            </a:r>
            <a:r>
              <a:rPr lang="en-US" sz="2000" dirty="0">
                <a:solidFill>
                  <a:schemeClr val="bg1"/>
                </a:solidFill>
              </a:rPr>
              <a:t> </a:t>
            </a:r>
            <a:r>
              <a:rPr lang="en-US" sz="2000" dirty="0" err="1">
                <a:solidFill>
                  <a:schemeClr val="bg1"/>
                </a:solidFill>
              </a:rPr>
              <a:t>rahat</a:t>
            </a:r>
            <a:r>
              <a:rPr lang="en-US" sz="2000" dirty="0">
                <a:solidFill>
                  <a:schemeClr val="bg1"/>
                </a:solidFill>
              </a:rPr>
              <a:t> </a:t>
            </a:r>
            <a:r>
              <a:rPr lang="en-US" sz="2000" dirty="0" err="1" smtClean="0">
                <a:solidFill>
                  <a:schemeClr val="bg1"/>
                </a:solidFill>
              </a:rPr>
              <a:t>hissettirebilirdi</a:t>
            </a:r>
            <a:r>
              <a:rPr lang="en-US" sz="2000" dirty="0" smtClean="0">
                <a:solidFill>
                  <a:schemeClr val="bg1"/>
                </a:solidFill>
              </a:rPr>
              <a:t>. </a:t>
            </a:r>
            <a:r>
              <a:rPr lang="en-US" sz="2000" dirty="0" err="1" smtClean="0">
                <a:solidFill>
                  <a:schemeClr val="bg1"/>
                </a:solidFill>
              </a:rPr>
              <a:t>Tıpkı</a:t>
            </a:r>
            <a:r>
              <a:rPr lang="en-US" sz="2000" dirty="0" smtClean="0">
                <a:solidFill>
                  <a:schemeClr val="bg1"/>
                </a:solidFill>
              </a:rPr>
              <a:t> </a:t>
            </a:r>
            <a:r>
              <a:rPr lang="en-US" sz="2000" dirty="0" err="1" smtClean="0">
                <a:solidFill>
                  <a:schemeClr val="bg1"/>
                </a:solidFill>
              </a:rPr>
              <a:t>bir</a:t>
            </a:r>
            <a:r>
              <a:rPr lang="en-US" sz="2000" dirty="0" smtClean="0">
                <a:solidFill>
                  <a:schemeClr val="bg1"/>
                </a:solidFill>
              </a:rPr>
              <a:t> </a:t>
            </a:r>
            <a:r>
              <a:rPr lang="en-US" sz="2000" dirty="0" err="1" smtClean="0">
                <a:solidFill>
                  <a:schemeClr val="bg1"/>
                </a:solidFill>
              </a:rPr>
              <a:t>kelebek</a:t>
            </a:r>
            <a:r>
              <a:rPr lang="en-US" sz="2000" dirty="0" smtClean="0">
                <a:solidFill>
                  <a:schemeClr val="bg1"/>
                </a:solidFill>
              </a:rPr>
              <a:t> </a:t>
            </a:r>
            <a:r>
              <a:rPr lang="en-US" sz="2000" dirty="0" err="1" smtClean="0">
                <a:solidFill>
                  <a:schemeClr val="bg1"/>
                </a:solidFill>
              </a:rPr>
              <a:t>gibi</a:t>
            </a:r>
            <a:r>
              <a:rPr lang="en-US" sz="2000" dirty="0" smtClean="0">
                <a:solidFill>
                  <a:schemeClr val="bg1"/>
                </a:solidFill>
              </a:rPr>
              <a:t>. </a:t>
            </a:r>
            <a:r>
              <a:rPr lang="tr-TR" sz="2000" dirty="0" smtClean="0">
                <a:solidFill>
                  <a:schemeClr val="bg1"/>
                </a:solidFill>
              </a:rPr>
              <a:t>Bu bağ, işte bu kadar önemliydi.</a:t>
            </a:r>
            <a:endParaRPr lang="en-US" sz="2000" dirty="0">
              <a:solidFill>
                <a:srgbClr val="FFFFFF"/>
              </a:solidFill>
            </a:endParaRPr>
          </a:p>
        </p:txBody>
      </p:sp>
    </p:spTree>
    <p:extLst>
      <p:ext uri="{BB962C8B-B14F-4D97-AF65-F5344CB8AC3E}">
        <p14:creationId xmlns:p14="http://schemas.microsoft.com/office/powerpoint/2010/main" val="10488920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öpücük karınca.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291"/>
          <a:stretch/>
        </p:blipFill>
        <p:spPr>
          <a:xfrm>
            <a:off x="0" y="0"/>
            <a:ext cx="9144000" cy="6858000"/>
          </a:xfrm>
        </p:spPr>
      </p:pic>
      <p:sp>
        <p:nvSpPr>
          <p:cNvPr id="2" name="Title 1"/>
          <p:cNvSpPr>
            <a:spLocks noGrp="1"/>
          </p:cNvSpPr>
          <p:nvPr>
            <p:ph type="title"/>
          </p:nvPr>
        </p:nvSpPr>
        <p:spPr>
          <a:xfrm>
            <a:off x="0" y="5641474"/>
            <a:ext cx="9144000" cy="1216525"/>
          </a:xfrm>
        </p:spPr>
        <p:txBody>
          <a:bodyPr>
            <a:noAutofit/>
          </a:bodyPr>
          <a:lstStyle/>
          <a:p>
            <a:r>
              <a:rPr lang="en-US" sz="2400" dirty="0" smtClean="0">
                <a:solidFill>
                  <a:schemeClr val="bg1"/>
                </a:solidFill>
              </a:rPr>
              <a:t>Bu </a:t>
            </a:r>
            <a:r>
              <a:rPr lang="en-US" sz="2400" dirty="0" err="1" smtClean="0">
                <a:solidFill>
                  <a:schemeClr val="bg1"/>
                </a:solidFill>
              </a:rPr>
              <a:t>ormandakiler</a:t>
            </a:r>
            <a:r>
              <a:rPr lang="en-US" sz="2400" dirty="0" smtClean="0">
                <a:solidFill>
                  <a:schemeClr val="bg1"/>
                </a:solidFill>
              </a:rPr>
              <a:t>, </a:t>
            </a:r>
            <a:r>
              <a:rPr lang="en-US" sz="2400" dirty="0" err="1" smtClean="0">
                <a:solidFill>
                  <a:schemeClr val="bg1"/>
                </a:solidFill>
              </a:rPr>
              <a:t>bazen</a:t>
            </a:r>
            <a:r>
              <a:rPr lang="en-US" sz="2400" dirty="0" smtClean="0">
                <a:solidFill>
                  <a:schemeClr val="bg1"/>
                </a:solidFill>
              </a:rPr>
              <a:t> ne </a:t>
            </a:r>
            <a:r>
              <a:rPr lang="en-US" sz="2400" dirty="0" err="1" smtClean="0">
                <a:solidFill>
                  <a:schemeClr val="bg1"/>
                </a:solidFill>
              </a:rPr>
              <a:t>kadar</a:t>
            </a:r>
            <a:r>
              <a:rPr lang="en-US" sz="2400" dirty="0" smtClean="0">
                <a:solidFill>
                  <a:schemeClr val="bg1"/>
                </a:solidFill>
              </a:rPr>
              <a:t> </a:t>
            </a:r>
            <a:r>
              <a:rPr lang="en-US" sz="2400" dirty="0" err="1" smtClean="0">
                <a:solidFill>
                  <a:schemeClr val="bg1"/>
                </a:solidFill>
              </a:rPr>
              <a:t>güçlü</a:t>
            </a:r>
            <a:r>
              <a:rPr lang="en-US" sz="2400" dirty="0" smtClean="0">
                <a:solidFill>
                  <a:schemeClr val="bg1"/>
                </a:solidFill>
              </a:rPr>
              <a:t> </a:t>
            </a:r>
            <a:r>
              <a:rPr lang="en-US" sz="2400" dirty="0" err="1" smtClean="0">
                <a:solidFill>
                  <a:schemeClr val="bg1"/>
                </a:solidFill>
              </a:rPr>
              <a:t>olduklarını</a:t>
            </a:r>
            <a:r>
              <a:rPr lang="en-US" sz="2400" dirty="0" smtClean="0">
                <a:solidFill>
                  <a:schemeClr val="bg1"/>
                </a:solidFill>
              </a:rPr>
              <a:t> </a:t>
            </a:r>
            <a:r>
              <a:rPr lang="en-US" sz="2400" dirty="0" err="1" smtClean="0">
                <a:solidFill>
                  <a:schemeClr val="bg1"/>
                </a:solidFill>
              </a:rPr>
              <a:t>unutabilirdi</a:t>
            </a:r>
            <a:r>
              <a:rPr lang="en-US" sz="2400" dirty="0" smtClean="0">
                <a:solidFill>
                  <a:schemeClr val="bg1"/>
                </a:solidFill>
              </a:rPr>
              <a:t>. Bu </a:t>
            </a:r>
            <a:r>
              <a:rPr lang="en-US" sz="2400" dirty="0" err="1" smtClean="0">
                <a:solidFill>
                  <a:schemeClr val="bg1"/>
                </a:solidFill>
              </a:rPr>
              <a:t>zamanlarda</a:t>
            </a:r>
            <a:r>
              <a:rPr lang="en-US" sz="2400" dirty="0" smtClean="0">
                <a:solidFill>
                  <a:schemeClr val="bg1"/>
                </a:solidFill>
              </a:rPr>
              <a:t>, </a:t>
            </a:r>
            <a:r>
              <a:rPr lang="en-US" sz="2400" dirty="0" err="1" smtClean="0">
                <a:solidFill>
                  <a:schemeClr val="bg1"/>
                </a:solidFill>
              </a:rPr>
              <a:t>eski</a:t>
            </a:r>
            <a:r>
              <a:rPr lang="en-US" sz="2400" dirty="0" smtClean="0">
                <a:solidFill>
                  <a:schemeClr val="bg1"/>
                </a:solidFill>
              </a:rPr>
              <a:t> </a:t>
            </a:r>
            <a:r>
              <a:rPr lang="en-US" sz="2400" dirty="0" err="1" smtClean="0">
                <a:solidFill>
                  <a:schemeClr val="bg1"/>
                </a:solidFill>
              </a:rPr>
              <a:t>güçlü</a:t>
            </a:r>
            <a:r>
              <a:rPr lang="en-US" sz="2400" dirty="0" smtClean="0">
                <a:solidFill>
                  <a:schemeClr val="bg1"/>
                </a:solidFill>
              </a:rPr>
              <a:t> </a:t>
            </a:r>
            <a:r>
              <a:rPr lang="en-US" sz="2400" dirty="0" err="1" smtClean="0">
                <a:solidFill>
                  <a:schemeClr val="bg1"/>
                </a:solidFill>
              </a:rPr>
              <a:t>anıları</a:t>
            </a:r>
            <a:r>
              <a:rPr lang="en-US" sz="2400" dirty="0" smtClean="0">
                <a:solidFill>
                  <a:schemeClr val="bg1"/>
                </a:solidFill>
              </a:rPr>
              <a:t> </a:t>
            </a:r>
            <a:r>
              <a:rPr lang="en-US" sz="2400" dirty="0" err="1" smtClean="0">
                <a:solidFill>
                  <a:schemeClr val="bg1"/>
                </a:solidFill>
              </a:rPr>
              <a:t>hatırlatarak</a:t>
            </a:r>
            <a:r>
              <a:rPr lang="en-US" sz="2400" dirty="0" smtClean="0">
                <a:solidFill>
                  <a:schemeClr val="bg1"/>
                </a:solidFill>
              </a:rPr>
              <a:t>, </a:t>
            </a:r>
            <a:r>
              <a:rPr lang="en-US" sz="2400" dirty="0" err="1" smtClean="0">
                <a:solidFill>
                  <a:schemeClr val="bg1"/>
                </a:solidFill>
              </a:rPr>
              <a:t>öpücük</a:t>
            </a:r>
            <a:r>
              <a:rPr lang="en-US" sz="2400" dirty="0" smtClean="0">
                <a:solidFill>
                  <a:schemeClr val="bg1"/>
                </a:solidFill>
              </a:rPr>
              <a:t> </a:t>
            </a:r>
            <a:r>
              <a:rPr lang="en-US" sz="2400" dirty="0" err="1" smtClean="0">
                <a:solidFill>
                  <a:schemeClr val="bg1"/>
                </a:solidFill>
              </a:rPr>
              <a:t>konduran</a:t>
            </a:r>
            <a:r>
              <a:rPr lang="en-US" sz="2400" dirty="0" smtClean="0">
                <a:solidFill>
                  <a:schemeClr val="bg1"/>
                </a:solidFill>
              </a:rPr>
              <a:t> </a:t>
            </a:r>
            <a:r>
              <a:rPr lang="en-US" sz="2400" dirty="0" err="1" smtClean="0">
                <a:solidFill>
                  <a:schemeClr val="bg1"/>
                </a:solidFill>
              </a:rPr>
              <a:t>birinin</a:t>
            </a:r>
            <a:r>
              <a:rPr lang="en-US" sz="2400" dirty="0" smtClean="0">
                <a:solidFill>
                  <a:schemeClr val="bg1"/>
                </a:solidFill>
              </a:rPr>
              <a:t> </a:t>
            </a:r>
            <a:r>
              <a:rPr lang="en-US" sz="2400" dirty="0" err="1" smtClean="0">
                <a:solidFill>
                  <a:schemeClr val="bg1"/>
                </a:solidFill>
              </a:rPr>
              <a:t>olması</a:t>
            </a:r>
            <a:r>
              <a:rPr lang="en-US" sz="2400" dirty="0" smtClean="0">
                <a:solidFill>
                  <a:schemeClr val="bg1"/>
                </a:solidFill>
              </a:rPr>
              <a:t> </a:t>
            </a:r>
            <a:r>
              <a:rPr lang="en-US" sz="2400" dirty="0" err="1" smtClean="0">
                <a:solidFill>
                  <a:schemeClr val="bg1"/>
                </a:solidFill>
              </a:rPr>
              <a:t>yeterliydi</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907700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ril geyi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 y="4852738"/>
            <a:ext cx="9144000" cy="1671051"/>
          </a:xfrm>
        </p:spPr>
        <p:txBody>
          <a:bodyPr>
            <a:noAutofit/>
          </a:bodyPr>
          <a:lstStyle/>
          <a:p>
            <a:r>
              <a:rPr lang="en-US" sz="2800" dirty="0" err="1" smtClean="0">
                <a:solidFill>
                  <a:schemeClr val="bg1"/>
                </a:solidFill>
              </a:rPr>
              <a:t>Ormandaki</a:t>
            </a:r>
            <a:r>
              <a:rPr lang="en-US" sz="2800" dirty="0" smtClean="0">
                <a:solidFill>
                  <a:schemeClr val="bg1"/>
                </a:solidFill>
              </a:rPr>
              <a:t> </a:t>
            </a:r>
            <a:r>
              <a:rPr lang="en-US" sz="2800" dirty="0" err="1" smtClean="0">
                <a:solidFill>
                  <a:schemeClr val="bg1"/>
                </a:solidFill>
              </a:rPr>
              <a:t>hayvanlar</a:t>
            </a:r>
            <a:r>
              <a:rPr lang="en-US" sz="2800" dirty="0" smtClean="0">
                <a:solidFill>
                  <a:schemeClr val="bg1"/>
                </a:solidFill>
              </a:rPr>
              <a:t> </a:t>
            </a:r>
            <a:r>
              <a:rPr lang="en-US" sz="2800" dirty="0" err="1" smtClean="0">
                <a:solidFill>
                  <a:schemeClr val="bg1"/>
                </a:solidFill>
              </a:rPr>
              <a:t>içlerindeki</a:t>
            </a:r>
            <a:r>
              <a:rPr lang="en-US" sz="2800" dirty="0">
                <a:solidFill>
                  <a:schemeClr val="bg1"/>
                </a:solidFill>
              </a:rPr>
              <a:t> </a:t>
            </a:r>
            <a:r>
              <a:rPr lang="en-US" sz="2800" dirty="0" err="1" smtClean="0">
                <a:solidFill>
                  <a:schemeClr val="bg1"/>
                </a:solidFill>
              </a:rPr>
              <a:t>gücü</a:t>
            </a:r>
            <a:r>
              <a:rPr lang="en-US" sz="2800" dirty="0">
                <a:solidFill>
                  <a:schemeClr val="bg1"/>
                </a:solidFill>
              </a:rPr>
              <a:t> </a:t>
            </a:r>
            <a:r>
              <a:rPr lang="en-US" sz="2800" dirty="0" err="1" smtClean="0">
                <a:solidFill>
                  <a:schemeClr val="bg1"/>
                </a:solidFill>
              </a:rPr>
              <a:t>hissettiklerinde</a:t>
            </a:r>
            <a:r>
              <a:rPr lang="en-US" sz="2800" dirty="0" smtClean="0">
                <a:solidFill>
                  <a:schemeClr val="bg1"/>
                </a:solidFill>
              </a:rPr>
              <a:t>, </a:t>
            </a:r>
            <a:r>
              <a:rPr lang="en-US" sz="2800" dirty="0" err="1" smtClean="0">
                <a:solidFill>
                  <a:schemeClr val="bg1"/>
                </a:solidFill>
              </a:rPr>
              <a:t>tıpkı</a:t>
            </a:r>
            <a:r>
              <a:rPr lang="en-US" sz="2800" dirty="0" smtClean="0">
                <a:solidFill>
                  <a:schemeClr val="bg1"/>
                </a:solidFill>
              </a:rPr>
              <a:t> </a:t>
            </a:r>
            <a:r>
              <a:rPr lang="en-US" sz="2800" dirty="0" err="1" smtClean="0">
                <a:solidFill>
                  <a:schemeClr val="bg1"/>
                </a:solidFill>
              </a:rPr>
              <a:t>bir</a:t>
            </a:r>
            <a:r>
              <a:rPr lang="en-US" sz="2800" dirty="0" smtClean="0">
                <a:solidFill>
                  <a:schemeClr val="bg1"/>
                </a:solidFill>
              </a:rPr>
              <a:t> </a:t>
            </a:r>
            <a:r>
              <a:rPr lang="en-US" sz="2800" dirty="0" err="1" smtClean="0">
                <a:solidFill>
                  <a:schemeClr val="bg1"/>
                </a:solidFill>
              </a:rPr>
              <a:t>goril</a:t>
            </a:r>
            <a:r>
              <a:rPr lang="en-US" sz="2800" dirty="0" smtClean="0">
                <a:solidFill>
                  <a:schemeClr val="bg1"/>
                </a:solidFill>
              </a:rPr>
              <a:t> </a:t>
            </a:r>
            <a:r>
              <a:rPr lang="en-US" sz="2800" dirty="0" err="1" smtClean="0">
                <a:solidFill>
                  <a:schemeClr val="bg1"/>
                </a:solidFill>
              </a:rPr>
              <a:t>gibi</a:t>
            </a:r>
            <a:r>
              <a:rPr lang="en-US" sz="2800" dirty="0" smtClean="0">
                <a:solidFill>
                  <a:schemeClr val="bg1"/>
                </a:solidFill>
              </a:rPr>
              <a:t> </a:t>
            </a:r>
            <a:r>
              <a:rPr lang="en-US" sz="2800" dirty="0" err="1" smtClean="0">
                <a:solidFill>
                  <a:schemeClr val="bg1"/>
                </a:solidFill>
              </a:rPr>
              <a:t>göğüslerine</a:t>
            </a:r>
            <a:r>
              <a:rPr lang="en-US" sz="2800" dirty="0" smtClean="0">
                <a:solidFill>
                  <a:schemeClr val="bg1"/>
                </a:solidFill>
              </a:rPr>
              <a:t> </a:t>
            </a:r>
            <a:r>
              <a:rPr lang="tr-TR" sz="2800" dirty="0">
                <a:solidFill>
                  <a:schemeClr val="bg1"/>
                </a:solidFill>
              </a:rPr>
              <a:t>pıt pıt </a:t>
            </a:r>
            <a:r>
              <a:rPr lang="tr-TR" sz="2800" dirty="0" smtClean="0">
                <a:solidFill>
                  <a:schemeClr val="bg1"/>
                </a:solidFill>
              </a:rPr>
              <a:t>vururdu. Bu pıt pıt vuruşu, orman halkı için içlerindeki gücü daha iyi duyabilmenin yoluydu.</a:t>
            </a: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1937007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lan kelebek te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5093368"/>
            <a:ext cx="9144000" cy="1764631"/>
          </a:xfrm>
        </p:spPr>
        <p:txBody>
          <a:bodyPr>
            <a:noAutofit/>
          </a:bodyPr>
          <a:lstStyle/>
          <a:p>
            <a:r>
              <a:rPr lang="en-US" sz="2800" dirty="0" err="1" smtClean="0">
                <a:solidFill>
                  <a:srgbClr val="FFFFFF"/>
                </a:solidFill>
              </a:rPr>
              <a:t>Sevgiyle</a:t>
            </a:r>
            <a:r>
              <a:rPr lang="en-US" sz="2800" dirty="0" smtClean="0">
                <a:solidFill>
                  <a:srgbClr val="FFFFFF"/>
                </a:solidFill>
              </a:rPr>
              <a:t>, </a:t>
            </a:r>
            <a:r>
              <a:rPr lang="en-US" sz="2800" dirty="0" err="1" smtClean="0">
                <a:solidFill>
                  <a:srgbClr val="FFFFFF"/>
                </a:solidFill>
              </a:rPr>
              <a:t>sakin</a:t>
            </a:r>
            <a:r>
              <a:rPr lang="en-US" sz="2800" dirty="0">
                <a:solidFill>
                  <a:srgbClr val="FFFFFF"/>
                </a:solidFill>
              </a:rPr>
              <a:t> </a:t>
            </a:r>
            <a:r>
              <a:rPr lang="en-US" sz="2800" dirty="0" err="1" smtClean="0">
                <a:solidFill>
                  <a:srgbClr val="FFFFFF"/>
                </a:solidFill>
              </a:rPr>
              <a:t>ve</a:t>
            </a:r>
            <a:r>
              <a:rPr lang="en-US" sz="2800" dirty="0" smtClean="0">
                <a:solidFill>
                  <a:srgbClr val="FFFFFF"/>
                </a:solidFill>
              </a:rPr>
              <a:t> </a:t>
            </a:r>
            <a:r>
              <a:rPr lang="en-US" sz="2800" dirty="0" err="1" smtClean="0">
                <a:solidFill>
                  <a:srgbClr val="FFFFFF"/>
                </a:solidFill>
              </a:rPr>
              <a:t>hafiflemiş</a:t>
            </a:r>
            <a:r>
              <a:rPr lang="en-US" sz="2800" dirty="0" smtClean="0">
                <a:solidFill>
                  <a:srgbClr val="FFFFFF"/>
                </a:solidFill>
              </a:rPr>
              <a:t> </a:t>
            </a:r>
            <a:r>
              <a:rPr lang="en-US" sz="2800" dirty="0" err="1" smtClean="0">
                <a:solidFill>
                  <a:srgbClr val="FFFFFF"/>
                </a:solidFill>
              </a:rPr>
              <a:t>hisseden</a:t>
            </a:r>
            <a:r>
              <a:rPr lang="en-US" sz="2800" dirty="0" smtClean="0">
                <a:solidFill>
                  <a:srgbClr val="FFFFFF"/>
                </a:solidFill>
              </a:rPr>
              <a:t> </a:t>
            </a:r>
            <a:r>
              <a:rPr lang="en-US" sz="2800" dirty="0" err="1" smtClean="0">
                <a:solidFill>
                  <a:srgbClr val="FFFFFF"/>
                </a:solidFill>
              </a:rPr>
              <a:t>aslanlar</a:t>
            </a:r>
            <a:r>
              <a:rPr lang="en-US" sz="2800" dirty="0" smtClean="0">
                <a:solidFill>
                  <a:srgbClr val="FFFFFF"/>
                </a:solidFill>
              </a:rPr>
              <a:t>, </a:t>
            </a:r>
            <a:r>
              <a:rPr lang="en-US" sz="2800" dirty="0" err="1" smtClean="0">
                <a:solidFill>
                  <a:srgbClr val="FFFFFF"/>
                </a:solidFill>
              </a:rPr>
              <a:t>kollarıyla</a:t>
            </a:r>
            <a:r>
              <a:rPr lang="en-US" sz="2800" dirty="0" smtClean="0">
                <a:solidFill>
                  <a:srgbClr val="FFFFFF"/>
                </a:solidFill>
              </a:rPr>
              <a:t> </a:t>
            </a:r>
            <a:r>
              <a:rPr lang="en-US" sz="2800" dirty="0" err="1" smtClean="0">
                <a:solidFill>
                  <a:srgbClr val="FFFFFF"/>
                </a:solidFill>
              </a:rPr>
              <a:t>kendilerini</a:t>
            </a:r>
            <a:r>
              <a:rPr lang="en-US" sz="2800" dirty="0" smtClean="0">
                <a:solidFill>
                  <a:srgbClr val="FFFFFF"/>
                </a:solidFill>
              </a:rPr>
              <a:t> </a:t>
            </a:r>
            <a:r>
              <a:rPr lang="en-US" sz="2800" dirty="0" err="1" smtClean="0">
                <a:solidFill>
                  <a:srgbClr val="FFFFFF"/>
                </a:solidFill>
              </a:rPr>
              <a:t>sarar</a:t>
            </a:r>
            <a:r>
              <a:rPr lang="en-US" sz="2800" dirty="0" smtClean="0">
                <a:solidFill>
                  <a:srgbClr val="FFFFFF"/>
                </a:solidFill>
              </a:rPr>
              <a:t>, </a:t>
            </a:r>
            <a:r>
              <a:rPr lang="en-US" sz="2800" dirty="0" err="1">
                <a:solidFill>
                  <a:srgbClr val="FFFFFF"/>
                </a:solidFill>
              </a:rPr>
              <a:t>bir</a:t>
            </a:r>
            <a:r>
              <a:rPr lang="en-US" sz="2800" dirty="0">
                <a:solidFill>
                  <a:srgbClr val="FFFFFF"/>
                </a:solidFill>
              </a:rPr>
              <a:t> </a:t>
            </a:r>
            <a:r>
              <a:rPr lang="en-US" sz="2800" dirty="0" err="1">
                <a:solidFill>
                  <a:srgbClr val="FFFFFF"/>
                </a:solidFill>
              </a:rPr>
              <a:t>kelebek</a:t>
            </a:r>
            <a:r>
              <a:rPr lang="en-US" sz="2800" dirty="0">
                <a:solidFill>
                  <a:srgbClr val="FFFFFF"/>
                </a:solidFill>
              </a:rPr>
              <a:t> </a:t>
            </a:r>
            <a:r>
              <a:rPr lang="en-US" sz="2800" dirty="0" err="1" smtClean="0">
                <a:solidFill>
                  <a:srgbClr val="FFFFFF"/>
                </a:solidFill>
              </a:rPr>
              <a:t>gibi</a:t>
            </a:r>
            <a:r>
              <a:rPr lang="en-US" sz="2800" dirty="0" smtClean="0">
                <a:solidFill>
                  <a:srgbClr val="FFFFFF"/>
                </a:solidFill>
              </a:rPr>
              <a:t> </a:t>
            </a:r>
            <a:r>
              <a:rPr lang="en-US" sz="2800" dirty="0" err="1" smtClean="0">
                <a:solidFill>
                  <a:srgbClr val="FFFFFF"/>
                </a:solidFill>
              </a:rPr>
              <a:t>kanat</a:t>
            </a:r>
            <a:r>
              <a:rPr lang="en-US" sz="2800" dirty="0" smtClean="0">
                <a:solidFill>
                  <a:srgbClr val="FFFFFF"/>
                </a:solidFill>
              </a:rPr>
              <a:t> </a:t>
            </a:r>
            <a:r>
              <a:rPr lang="en-US" sz="2800" dirty="0" err="1" smtClean="0">
                <a:solidFill>
                  <a:srgbClr val="FFFFFF"/>
                </a:solidFill>
              </a:rPr>
              <a:t>çırparlardı</a:t>
            </a:r>
            <a:r>
              <a:rPr lang="en-US" sz="2800" dirty="0" smtClean="0">
                <a:solidFill>
                  <a:srgbClr val="FFFFFF"/>
                </a:solidFill>
              </a:rPr>
              <a:t>. Bu </a:t>
            </a:r>
            <a:r>
              <a:rPr lang="en-US" sz="2800" dirty="0" err="1" smtClean="0">
                <a:solidFill>
                  <a:srgbClr val="FFFFFF"/>
                </a:solidFill>
              </a:rPr>
              <a:t>kelebek</a:t>
            </a:r>
            <a:r>
              <a:rPr lang="en-US" sz="2800" dirty="0" smtClean="0">
                <a:solidFill>
                  <a:srgbClr val="FFFFFF"/>
                </a:solidFill>
              </a:rPr>
              <a:t> “tıp </a:t>
            </a:r>
            <a:r>
              <a:rPr lang="en-US" sz="2800" dirty="0" err="1" smtClean="0">
                <a:solidFill>
                  <a:srgbClr val="FFFFFF"/>
                </a:solidFill>
              </a:rPr>
              <a:t>tıp”larıyla</a:t>
            </a:r>
            <a:r>
              <a:rPr lang="en-US" sz="2800" dirty="0" smtClean="0">
                <a:solidFill>
                  <a:srgbClr val="FFFFFF"/>
                </a:solidFill>
              </a:rPr>
              <a:t> </a:t>
            </a:r>
            <a:r>
              <a:rPr lang="en-US" sz="2800" dirty="0" err="1" smtClean="0">
                <a:solidFill>
                  <a:srgbClr val="FFFFFF"/>
                </a:solidFill>
              </a:rPr>
              <a:t>hissetmiş</a:t>
            </a:r>
            <a:r>
              <a:rPr lang="en-US" sz="2800" dirty="0" smtClean="0">
                <a:solidFill>
                  <a:srgbClr val="FFFFFF"/>
                </a:solidFill>
              </a:rPr>
              <a:t> </a:t>
            </a:r>
            <a:r>
              <a:rPr lang="en-US" sz="2800" dirty="0" err="1" smtClean="0">
                <a:solidFill>
                  <a:srgbClr val="FFFFFF"/>
                </a:solidFill>
              </a:rPr>
              <a:t>oldukları</a:t>
            </a:r>
            <a:r>
              <a:rPr lang="en-US" sz="2800" dirty="0" smtClean="0">
                <a:solidFill>
                  <a:srgbClr val="FFFFFF"/>
                </a:solidFill>
              </a:rPr>
              <a:t> </a:t>
            </a:r>
            <a:r>
              <a:rPr lang="en-US" sz="2800" dirty="0" err="1" smtClean="0">
                <a:solidFill>
                  <a:srgbClr val="FFFFFF"/>
                </a:solidFill>
              </a:rPr>
              <a:t>sakinlik</a:t>
            </a:r>
            <a:r>
              <a:rPr lang="en-US" sz="2800" dirty="0" smtClean="0">
                <a:solidFill>
                  <a:srgbClr val="FFFFFF"/>
                </a:solidFill>
              </a:rPr>
              <a:t>, </a:t>
            </a:r>
            <a:r>
              <a:rPr lang="en-US" sz="2800" dirty="0" err="1" smtClean="0">
                <a:solidFill>
                  <a:srgbClr val="FFFFFF"/>
                </a:solidFill>
              </a:rPr>
              <a:t>bütün</a:t>
            </a:r>
            <a:r>
              <a:rPr lang="en-US" sz="2800" dirty="0" smtClean="0">
                <a:solidFill>
                  <a:srgbClr val="FFFFFF"/>
                </a:solidFill>
              </a:rPr>
              <a:t> </a:t>
            </a:r>
            <a:r>
              <a:rPr lang="en-US" sz="2800" dirty="0" err="1" smtClean="0">
                <a:solidFill>
                  <a:srgbClr val="FFFFFF"/>
                </a:solidFill>
              </a:rPr>
              <a:t>vücutlarına</a:t>
            </a:r>
            <a:r>
              <a:rPr lang="en-US" sz="2800" dirty="0" smtClean="0">
                <a:solidFill>
                  <a:srgbClr val="FFFFFF"/>
                </a:solidFill>
              </a:rPr>
              <a:t> </a:t>
            </a:r>
            <a:r>
              <a:rPr lang="en-US" sz="2800" dirty="0" err="1" smtClean="0">
                <a:solidFill>
                  <a:srgbClr val="FFFFFF"/>
                </a:solidFill>
              </a:rPr>
              <a:t>dağılırdı</a:t>
            </a:r>
            <a:r>
              <a:rPr lang="en-US" sz="2800" dirty="0" smtClean="0">
                <a:solidFill>
                  <a:srgbClr val="FFFFFF"/>
                </a:solidFill>
              </a:rPr>
              <a:t>.</a:t>
            </a:r>
            <a:endParaRPr lang="en-US" sz="2800" dirty="0">
              <a:solidFill>
                <a:srgbClr val="FFFFFF"/>
              </a:solidFill>
            </a:endParaRPr>
          </a:p>
        </p:txBody>
      </p:sp>
    </p:spTree>
    <p:extLst>
      <p:ext uri="{BB962C8B-B14F-4D97-AF65-F5344CB8AC3E}">
        <p14:creationId xmlns:p14="http://schemas.microsoft.com/office/powerpoint/2010/main" val="39455081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 as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5684741"/>
            <a:ext cx="9144000" cy="1214945"/>
          </a:xfrm>
        </p:spPr>
        <p:txBody>
          <a:bodyPr>
            <a:normAutofit/>
          </a:bodyPr>
          <a:lstStyle/>
          <a:p>
            <a:r>
              <a:rPr lang="en-US" sz="2800" dirty="0" err="1" smtClean="0"/>
              <a:t>Sevgileri</a:t>
            </a:r>
            <a:r>
              <a:rPr lang="en-US" sz="2800" dirty="0" smtClean="0"/>
              <a:t> </a:t>
            </a:r>
            <a:r>
              <a:rPr lang="en-US" sz="2800" dirty="0" err="1" smtClean="0"/>
              <a:t>onları</a:t>
            </a:r>
            <a:r>
              <a:rPr lang="en-US" sz="2800" dirty="0" smtClean="0"/>
              <a:t> </a:t>
            </a:r>
            <a:r>
              <a:rPr lang="en-US" sz="2800" dirty="0" err="1"/>
              <a:t>birbirlerine</a:t>
            </a:r>
            <a:r>
              <a:rPr lang="en-US" sz="2800" dirty="0"/>
              <a:t> </a:t>
            </a:r>
            <a:r>
              <a:rPr lang="en-US" sz="2800" dirty="0" err="1" smtClean="0"/>
              <a:t>bağlıyordu</a:t>
            </a:r>
            <a:r>
              <a:rPr lang="en-US" sz="2800" dirty="0" smtClean="0"/>
              <a:t>… </a:t>
            </a:r>
            <a:r>
              <a:rPr lang="en-US" sz="2800" dirty="0" err="1" smtClean="0"/>
              <a:t>Ve</a:t>
            </a:r>
            <a:r>
              <a:rPr lang="en-US" sz="2800" dirty="0" smtClean="0"/>
              <a:t> </a:t>
            </a:r>
            <a:r>
              <a:rPr lang="en-US" sz="2800" dirty="0" err="1" smtClean="0"/>
              <a:t>bu</a:t>
            </a:r>
            <a:r>
              <a:rPr lang="en-US" sz="2800" dirty="0" smtClean="0"/>
              <a:t> </a:t>
            </a:r>
            <a:r>
              <a:rPr lang="en-US" sz="2800" dirty="0" err="1" smtClean="0"/>
              <a:t>bağı</a:t>
            </a:r>
            <a:r>
              <a:rPr lang="en-US" sz="2800" dirty="0" smtClean="0"/>
              <a:t> </a:t>
            </a:r>
            <a:r>
              <a:rPr lang="en-US" sz="2800" dirty="0" err="1" smtClean="0"/>
              <a:t>farketmek</a:t>
            </a:r>
            <a:r>
              <a:rPr lang="en-US" sz="2800" dirty="0" smtClean="0"/>
              <a:t> </a:t>
            </a:r>
            <a:r>
              <a:rPr lang="en-US" sz="2800" dirty="0" err="1" smtClean="0"/>
              <a:t>onları</a:t>
            </a:r>
            <a:r>
              <a:rPr lang="en-US" sz="2800" dirty="0" smtClean="0"/>
              <a:t> </a:t>
            </a:r>
            <a:r>
              <a:rPr lang="en-US" sz="2800" dirty="0" err="1" smtClean="0"/>
              <a:t>güvenle</a:t>
            </a:r>
            <a:r>
              <a:rPr lang="en-US" sz="2800" dirty="0" smtClean="0"/>
              <a:t> </a:t>
            </a:r>
            <a:r>
              <a:rPr lang="en-US" sz="2800" dirty="0" err="1" smtClean="0"/>
              <a:t>dolduruyordu</a:t>
            </a:r>
            <a:r>
              <a:rPr lang="en-US" sz="2800" dirty="0" smtClean="0"/>
              <a:t>.</a:t>
            </a:r>
            <a:endParaRPr lang="en-US" sz="2800" dirty="0"/>
          </a:p>
        </p:txBody>
      </p:sp>
    </p:spTree>
    <p:extLst>
      <p:ext uri="{BB962C8B-B14F-4D97-AF65-F5344CB8AC3E}">
        <p14:creationId xmlns:p14="http://schemas.microsoft.com/office/powerpoint/2010/main" val="17764432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1877</TotalTime>
  <Words>608</Words>
  <Application>Microsoft Macintosh PowerPoint</Application>
  <PresentationFormat>On-screen Show (4:3)</PresentationFormat>
  <Paragraphs>30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KÜÇÜK ZEBRA’NIN CANIM DANSI Yazar: Uzm. Psk. Derya Altınay Çizerler: Aslı Özer ve Alya Özer  Bu içerik ©Global Child EMDR Alliance ( Küresel Çocuk- EMDR İttifakı ) Türkiye Temsilcisi Derya Altınay tarafından oluşturulmuştur.</vt:lpstr>
      <vt:lpstr> Dünya, güzel bir orman gibiydi. Orman hayvanları, kalpten kalbe sevgileriyle, iyi bir ekipti. Havasından suyuna, bu ormanda her şey rengarenkti.</vt:lpstr>
      <vt:lpstr>  </vt:lpstr>
      <vt:lpstr>  Sevildiğinde, hırçın hisseden bir aslanın bedeni bile sakinleşirdi. </vt:lpstr>
      <vt:lpstr>Bu orman sevgiyle doluydu. Sevgiyle bağlanmak, orman hayvanlarının huyuydu. Sevgiyi alıp vermek için; güzel bakışlar, öpücükler, güzel sözler, dokunuşlar ve sarılmalar gerektiğini her biri biliyordu. Ve bu ormandaki sevgi, bir karıncayı bile olduğundan daha hafif, sakin ve rahat hissettirebilirdi. Tıpkı bir kelebek gibi. Bu bağ, işte bu kadar önemliydi.</vt:lpstr>
      <vt:lpstr>Bu ormandakiler, bazen ne kadar güçlü olduklarını unutabilirdi. Bu zamanlarda, eski güçlü anıları hatırlatarak, öpücük konduran birinin olması yeterliydi. </vt:lpstr>
      <vt:lpstr>Ormandaki hayvanlar içlerindeki gücü hissettiklerinde, tıpkı bir goril gibi göğüslerine pıt pıt vururdu. Bu pıt pıt vuruşu, orman halkı için içlerindeki gücü daha iyi duyabilmenin yoluydu. </vt:lpstr>
      <vt:lpstr>Sevgiyle, sakin ve hafiflemiş hisseden aslanlar, kollarıyla kendilerini sarar, bir kelebek gibi kanat çırparlardı. Bu kelebek “tıp tıp”larıyla hissetmiş oldukları sakinlik, bütün vücutlarına dağılırdı.</vt:lpstr>
      <vt:lpstr>Sevgileri onları birbirlerine bağlıyordu… Ve bu bağı farketmek onları güvenle dolduruyordu.</vt:lpstr>
      <vt:lpstr>  Ancak bir gün, ormanda sihirli bir boya belirdi. Bu boyanın sihri, çok da iyi değildi. Dışarıdan tüm diğer renkler gibi görünen bu boya, içinde gizli bir renge sahipti.</vt:lpstr>
      <vt:lpstr>Daha önceleri, orman hayvanları renklerden çekinmezdi. Bu yüzden hiçbiri, bu boyaya pek aldırış etmedi. Eskisi gibi sarılıp öpüşmeye devam ettiler. </vt:lpstr>
      <vt:lpstr>Ancak bir gün, orman hayvanları hasta olmaya başladı. Küçük Zebra bu haberi aldı: Bu sihirli boyanın işi olmalıydı! Onun görünmez rengi, güzel orman hayvanlarına uygun değildi. Bulaştığı kişiyi hasta ederdi. </vt:lpstr>
      <vt:lpstr>PowerPoint Presentation</vt:lpstr>
      <vt:lpstr> </vt:lpstr>
      <vt:lpstr>Tabii ki sihirli boyanın da zayıf bir yanı vardı. Bu da su ve sabunla yıkandığında, kayarak yok olmaktı. Orman hayvanları, birbirlerine çok değer verirdi. Bu yüzden hepsi, ellerini yıkamaya çok dikkat etti. Sonra düşündüler ki: “Ya çoktan hasta ettiyse bu boya birimizi?” İşte o zaman sabun da yetmezdi!</vt:lpstr>
      <vt:lpstr> Ormanda işler eskisi gibi gidemezdi! Birbirlerini korumak için orman hayvanları uzaklaştılar. Hatta bazıları tamamen evlerine çekildi.</vt:lpstr>
      <vt:lpstr>PowerPoint Presentation</vt:lpstr>
      <vt:lpstr>PowerPoint Presentation</vt:lpstr>
      <vt:lpstr>Ama birbirlerinden uzak durmak kolay değildi.  Bizim Küçük Zebra, eski günleri özledi. Üzüldü… Kalbini sevgiyle dolduran kucaklamalara ve öpücüklere dönmesi gerektiğini düşündü! Sonuçta, arkadaşlarıyla karşılaşınca, dışardan eve girdiği anda, sarılıp öpüşmek çok önemliydi. </vt:lpstr>
      <vt:lpstr>İşte o anda aklına bir şarkı ve bir dans geldi. Bu dans, sevdikleriyle öpüşüp sarılmadan da sevgi bağını kurmasının yoluydu.</vt:lpstr>
      <vt:lpstr>Hemen şarkı söylemeye ve dans etmeye başladı. Neşeli ve güçlü hissettiğini farketti, eskisi gibi. Goril pıt pıtlarını yaptı ve dans etmeye devam etti.</vt:lpstr>
      <vt:lpstr>Arkadaşlarıyla karşılaştığında, önce göz göze bakıştılar. Uzaktan ayaklarıyla kucaklaştılar. Bu harika bir danstı! Hem sarılmış oluyorlar, hem de boyayı bulaştırmıyorlardı.  </vt:lpstr>
      <vt:lpstr>Sonra yanaklar boş kalsa da dirsekler öpüştü. Sevgiyi yeniden hissetmek mükemmeldi!</vt:lpstr>
      <vt:lpstr>Bazen penceresinden bakarken bir arkadaşını gördüğünde, göz göze bakışırlar, uzaktan uzağa bu dansı yaparlardı. Hem sevgi dolar, hem eğlenirlerdi. Bazen neşeden, kendi etraflarında dönerlerdi. </vt:lpstr>
      <vt:lpstr>Küçük Zebra bu dansa bir isim de koydu: “CANIM DANS”. Her bir arkadaşına da CANIM DANS’ı öğretti.</vt:lpstr>
      <vt:lpstr>Ca- ca- ca- ca canım dans, Güçlendirir goril gibi, Ca- ca- ca- ca canım dans, Nazikçe kelebek gibi, Ca- ca- ca- ca canım dans, Sarılamasak da, Bağlayacak seni bana bu şarkıyla, Ca- ca- ca- ca canım dans, Yanağım boş kalsa da, Ca- ca- ca- ca canım dans, Önce ayaklarınla, Ca- ca- ca- ca canım dans, Verecek öpücüğünü bana, Dirseklerinin ucunda,  </vt:lpstr>
      <vt:lpstr>Yeter ki gözlerini benden ayırma, Devam et yapmaya, Ca- ca- ca- ca canım dans, Dön etrafında Ca- ca- ca- ca canım dans, Bağlayacak seni bana, Ca- ca- ca- ca canım dans, Dışarıdan eve geldiğin anda, Sevgiyle ellerini salla, Devam et yapmaya, Pencereden sana baktığım anda, Ellerini yıkayamadığında, Bağlayacak seni bana, Ca- ca- ca- ca canım dans, Güçlü bir goril gibi Ca- ca- ca- ca canım dans, Nazikçe kelebek gibi Ca- ca- ca- ca canım dans.</vt:lpstr>
      <vt:lpstr>“CANIM DANS”la kalpler yeniden birleşti. Küçük Zebra ve tüm orman halkı, bu dans sayesinde birbirlerini sihirli boyadan korudular ve güvenle sevip güçlendiler. Evde kaldıkları günlerde de “CANIM DANS”la eğlendiler.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 güzel bir orman gibiydi.</dc:title>
  <dc:creator>Derya Altına Derya Altına</dc:creator>
  <cp:lastModifiedBy>Derya Altına Derya Altına</cp:lastModifiedBy>
  <cp:revision>553</cp:revision>
  <dcterms:created xsi:type="dcterms:W3CDTF">2020-03-19T12:44:10Z</dcterms:created>
  <dcterms:modified xsi:type="dcterms:W3CDTF">2020-03-22T21:02:07Z</dcterms:modified>
</cp:coreProperties>
</file>